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32" r:id="rId1"/>
  </p:sldMasterIdLst>
  <p:notesMasterIdLst>
    <p:notesMasterId r:id="rId45"/>
  </p:notesMasterIdLst>
  <p:sldIdLst>
    <p:sldId id="256" r:id="rId2"/>
    <p:sldId id="306" r:id="rId3"/>
    <p:sldId id="311" r:id="rId4"/>
    <p:sldId id="312" r:id="rId5"/>
    <p:sldId id="313" r:id="rId6"/>
    <p:sldId id="323" r:id="rId7"/>
    <p:sldId id="264" r:id="rId8"/>
    <p:sldId id="262" r:id="rId9"/>
    <p:sldId id="314" r:id="rId10"/>
    <p:sldId id="298" r:id="rId11"/>
    <p:sldId id="327" r:id="rId12"/>
    <p:sldId id="328" r:id="rId13"/>
    <p:sldId id="295" r:id="rId14"/>
    <p:sldId id="297" r:id="rId15"/>
    <p:sldId id="296" r:id="rId16"/>
    <p:sldId id="263" r:id="rId17"/>
    <p:sldId id="291" r:id="rId18"/>
    <p:sldId id="302" r:id="rId19"/>
    <p:sldId id="292" r:id="rId20"/>
    <p:sldId id="265" r:id="rId21"/>
    <p:sldId id="268" r:id="rId22"/>
    <p:sldId id="303" r:id="rId23"/>
    <p:sldId id="274" r:id="rId24"/>
    <p:sldId id="277" r:id="rId25"/>
    <p:sldId id="272" r:id="rId26"/>
    <p:sldId id="304" r:id="rId27"/>
    <p:sldId id="279" r:id="rId28"/>
    <p:sldId id="280" r:id="rId29"/>
    <p:sldId id="281" r:id="rId30"/>
    <p:sldId id="309" r:id="rId31"/>
    <p:sldId id="282" r:id="rId32"/>
    <p:sldId id="286" r:id="rId33"/>
    <p:sldId id="289" r:id="rId34"/>
    <p:sldId id="288" r:id="rId35"/>
    <p:sldId id="290" r:id="rId36"/>
    <p:sldId id="315" r:id="rId37"/>
    <p:sldId id="316" r:id="rId38"/>
    <p:sldId id="310" r:id="rId39"/>
    <p:sldId id="317" r:id="rId40"/>
    <p:sldId id="318" r:id="rId41"/>
    <p:sldId id="319" r:id="rId42"/>
    <p:sldId id="320" r:id="rId43"/>
    <p:sldId id="321" r:id="rId44"/>
  </p:sldIdLst>
  <p:sldSz cx="12192000" cy="6858000"/>
  <p:notesSz cx="6858000" cy="9144000"/>
  <p:embeddedFontLst>
    <p:embeddedFont>
      <p:font typeface="Cambria Math" panose="02040503050406030204" pitchFamily="18" charset="0"/>
      <p:regular r:id="rId46"/>
    </p:embeddedFont>
    <p:embeddedFont>
      <p:font typeface="Georgia" panose="02040502050405020303" pitchFamily="18" charset="0"/>
      <p:regular r:id="rId47"/>
      <p:bold r:id="rId48"/>
      <p:italic r:id="rId49"/>
      <p:boldItalic r:id="rId50"/>
    </p:embeddedFont>
    <p:embeddedFont>
      <p:font typeface="Jost" pitchFamily="2" charset="-18"/>
      <p:regular r:id="rId51"/>
      <p:bold r:id="rId52"/>
      <p:italic r:id="rId53"/>
      <p:boldItalic r:id="rId54"/>
    </p:embeddedFont>
    <p:embeddedFont>
      <p:font typeface="Jost SemiBold" pitchFamily="2" charset="-18"/>
      <p:bold r:id="rId55"/>
      <p:boldItalic r:id="rId56"/>
    </p:embeddedFont>
    <p:embeddedFont>
      <p:font typeface="Trebuchet MS" panose="020B0603020202020204" pitchFamily="34" charset="0"/>
      <p:regular r:id="rId57"/>
      <p:bold r:id="rId58"/>
      <p:italic r:id="rId59"/>
      <p:boldItalic r:id="rId60"/>
    </p:embeddedFont>
    <p:embeddedFont>
      <p:font typeface="Wingdings 2" panose="05020102010507070707" pitchFamily="18" charset="2"/>
      <p:regular r:id="rId61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  <a:srgbClr val="66FFFF"/>
    <a:srgbClr val="CC00CC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444" y="12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9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8.fntdata"/><Relationship Id="rId58" Type="http://schemas.openxmlformats.org/officeDocument/2006/relationships/font" Target="fonts/font13.fntdata"/><Relationship Id="rId66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57" Type="http://schemas.openxmlformats.org/officeDocument/2006/relationships/font" Target="fonts/font12.fntdata"/><Relationship Id="rId61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7.fntdata"/><Relationship Id="rId60" Type="http://schemas.openxmlformats.org/officeDocument/2006/relationships/font" Target="fonts/font15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59" Type="http://schemas.openxmlformats.org/officeDocument/2006/relationships/font" Target="fonts/font14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otr Niemiec" userId="39413822-a6be-4bdf-b3ec-7baf72cda874" providerId="ADAL" clId="{82C44723-C766-4770-AA52-84BA2BFD9D9B}"/>
    <pc:docChg chg="undo custSel addSld delSld modSld sldOrd modMainMaster modNotesMaster">
      <pc:chgData name="Piotr Niemiec" userId="39413822-a6be-4bdf-b3ec-7baf72cda874" providerId="ADAL" clId="{82C44723-C766-4770-AA52-84BA2BFD9D9B}" dt="2026-01-19T10:31:26.918" v="950" actId="12788"/>
      <pc:docMkLst>
        <pc:docMk/>
      </pc:docMkLst>
      <pc:sldChg chg="modSp mod">
        <pc:chgData name="Piotr Niemiec" userId="39413822-a6be-4bdf-b3ec-7baf72cda874" providerId="ADAL" clId="{82C44723-C766-4770-AA52-84BA2BFD9D9B}" dt="2026-01-19T10:31:26.918" v="950" actId="12788"/>
        <pc:sldMkLst>
          <pc:docMk/>
          <pc:sldMk cId="0" sldId="256"/>
        </pc:sldMkLst>
        <pc:spChg chg="mod">
          <ac:chgData name="Piotr Niemiec" userId="39413822-a6be-4bdf-b3ec-7baf72cda874" providerId="ADAL" clId="{82C44723-C766-4770-AA52-84BA2BFD9D9B}" dt="2026-01-19T10:31:26.918" v="950" actId="12788"/>
          <ac:spMkLst>
            <pc:docMk/>
            <pc:sldMk cId="0" sldId="256"/>
            <ac:spMk id="2" creationId="{00000000-0000-0000-0000-000000000000}"/>
          </ac:spMkLst>
        </pc:spChg>
        <pc:spChg chg="mod">
          <ac:chgData name="Piotr Niemiec" userId="39413822-a6be-4bdf-b3ec-7baf72cda874" providerId="ADAL" clId="{82C44723-C766-4770-AA52-84BA2BFD9D9B}" dt="2026-01-19T10:31:11.481" v="949" actId="1076"/>
          <ac:spMkLst>
            <pc:docMk/>
            <pc:sldMk cId="0" sldId="256"/>
            <ac:spMk id="7" creationId="{00000000-0000-0000-0000-000000000000}"/>
          </ac:spMkLst>
        </pc:spChg>
        <pc:picChg chg="mod">
          <ac:chgData name="Piotr Niemiec" userId="39413822-a6be-4bdf-b3ec-7baf72cda874" providerId="ADAL" clId="{82C44723-C766-4770-AA52-84BA2BFD9D9B}" dt="2026-01-19T10:31:11.481" v="949" actId="1076"/>
          <ac:picMkLst>
            <pc:docMk/>
            <pc:sldMk cId="0" sldId="256"/>
            <ac:picMk id="4" creationId="{DE3B2680-58DB-1216-06E3-BA734E4B5A22}"/>
          </ac:picMkLst>
        </pc:picChg>
      </pc:sldChg>
      <pc:sldChg chg="addSp delSp modSp mod">
        <pc:chgData name="Piotr Niemiec" userId="39413822-a6be-4bdf-b3ec-7baf72cda874" providerId="ADAL" clId="{82C44723-C766-4770-AA52-84BA2BFD9D9B}" dt="2026-01-19T10:15:30.440" v="508" actId="12788"/>
        <pc:sldMkLst>
          <pc:docMk/>
          <pc:sldMk cId="0" sldId="262"/>
        </pc:sldMkLst>
        <pc:spChg chg="add mod">
          <ac:chgData name="Piotr Niemiec" userId="39413822-a6be-4bdf-b3ec-7baf72cda874" providerId="ADAL" clId="{82C44723-C766-4770-AA52-84BA2BFD9D9B}" dt="2026-01-19T10:15:30.440" v="508" actId="12788"/>
          <ac:spMkLst>
            <pc:docMk/>
            <pc:sldMk cId="0" sldId="262"/>
            <ac:spMk id="2" creationId="{0B5677C1-A0BB-C30D-0D9E-003D47005C6C}"/>
          </ac:spMkLst>
        </pc:spChg>
        <pc:spChg chg="add del mod">
          <ac:chgData name="Piotr Niemiec" userId="39413822-a6be-4bdf-b3ec-7baf72cda874" providerId="ADAL" clId="{82C44723-C766-4770-AA52-84BA2BFD9D9B}" dt="2026-01-19T10:15:27.308" v="507" actId="478"/>
          <ac:spMkLst>
            <pc:docMk/>
            <pc:sldMk cId="0" sldId="262"/>
            <ac:spMk id="4" creationId="{F04D9F93-2F0C-3737-81D0-C0D42E9432AF}"/>
          </ac:spMkLst>
        </pc:spChg>
        <pc:spChg chg="del mod">
          <ac:chgData name="Piotr Niemiec" userId="39413822-a6be-4bdf-b3ec-7baf72cda874" providerId="ADAL" clId="{82C44723-C766-4770-AA52-84BA2BFD9D9B}" dt="2026-01-19T10:15:25.374" v="506" actId="478"/>
          <ac:spMkLst>
            <pc:docMk/>
            <pc:sldMk cId="0" sldId="262"/>
            <ac:spMk id="10" creationId="{00000000-0000-0000-0000-000000000000}"/>
          </ac:spMkLst>
        </pc:spChg>
        <pc:spChg chg="mod topLvl">
          <ac:chgData name="Piotr Niemiec" userId="39413822-a6be-4bdf-b3ec-7baf72cda874" providerId="ADAL" clId="{82C44723-C766-4770-AA52-84BA2BFD9D9B}" dt="2026-01-19T09:53:47.615" v="76" actId="1076"/>
          <ac:spMkLst>
            <pc:docMk/>
            <pc:sldMk cId="0" sldId="262"/>
            <ac:spMk id="13" creationId="{00000000-0000-0000-0000-000000000000}"/>
          </ac:spMkLst>
        </pc:spChg>
        <pc:spChg chg="mod">
          <ac:chgData name="Piotr Niemiec" userId="39413822-a6be-4bdf-b3ec-7baf72cda874" providerId="ADAL" clId="{82C44723-C766-4770-AA52-84BA2BFD9D9B}" dt="2026-01-19T09:47:25.262" v="0"/>
          <ac:spMkLst>
            <pc:docMk/>
            <pc:sldMk cId="0" sldId="262"/>
            <ac:spMk id="19458" creationId="{00000000-0000-0000-0000-000000000000}"/>
          </ac:spMkLst>
        </pc:spChg>
        <pc:spChg chg="mod">
          <ac:chgData name="Piotr Niemiec" userId="39413822-a6be-4bdf-b3ec-7baf72cda874" providerId="ADAL" clId="{82C44723-C766-4770-AA52-84BA2BFD9D9B}" dt="2026-01-19T09:47:25.262" v="0"/>
          <ac:spMkLst>
            <pc:docMk/>
            <pc:sldMk cId="0" sldId="262"/>
            <ac:spMk id="19459" creationId="{00000000-0000-0000-0000-000000000000}"/>
          </ac:spMkLst>
        </pc:spChg>
        <pc:spChg chg="mod">
          <ac:chgData name="Piotr Niemiec" userId="39413822-a6be-4bdf-b3ec-7baf72cda874" providerId="ADAL" clId="{82C44723-C766-4770-AA52-84BA2BFD9D9B}" dt="2026-01-19T09:47:25.262" v="0"/>
          <ac:spMkLst>
            <pc:docMk/>
            <pc:sldMk cId="0" sldId="262"/>
            <ac:spMk id="19461" creationId="{00000000-0000-0000-0000-000000000000}"/>
          </ac:spMkLst>
        </pc:spChg>
        <pc:grpChg chg="del mod">
          <ac:chgData name="Piotr Niemiec" userId="39413822-a6be-4bdf-b3ec-7baf72cda874" providerId="ADAL" clId="{82C44723-C766-4770-AA52-84BA2BFD9D9B}" dt="2026-01-19T09:53:00.330" v="69" actId="478"/>
          <ac:grpSpMkLst>
            <pc:docMk/>
            <pc:sldMk cId="0" sldId="262"/>
            <ac:grpSpMk id="16" creationId="{00000000-0000-0000-0000-000000000000}"/>
          </ac:grpSpMkLst>
        </pc:grpChg>
        <pc:picChg chg="del mod topLvl">
          <ac:chgData name="Piotr Niemiec" userId="39413822-a6be-4bdf-b3ec-7baf72cda874" providerId="ADAL" clId="{82C44723-C766-4770-AA52-84BA2BFD9D9B}" dt="2026-01-19T09:53:00.330" v="69" actId="478"/>
          <ac:picMkLst>
            <pc:docMk/>
            <pc:sldMk cId="0" sldId="262"/>
            <ac:picMk id="14" creationId="{00000000-0000-0000-0000-000000000000}"/>
          </ac:picMkLst>
        </pc:picChg>
        <pc:picChg chg="mod">
          <ac:chgData name="Piotr Niemiec" userId="39413822-a6be-4bdf-b3ec-7baf72cda874" providerId="ADAL" clId="{82C44723-C766-4770-AA52-84BA2BFD9D9B}" dt="2026-01-19T09:53:51.308" v="77" actId="1076"/>
          <ac:picMkLst>
            <pc:docMk/>
            <pc:sldMk cId="0" sldId="262"/>
            <ac:picMk id="19462" creationId="{00000000-0000-0000-0000-000000000000}"/>
          </ac:picMkLst>
        </pc:picChg>
      </pc:sldChg>
      <pc:sldChg chg="addSp delSp modSp mod">
        <pc:chgData name="Piotr Niemiec" userId="39413822-a6be-4bdf-b3ec-7baf72cda874" providerId="ADAL" clId="{82C44723-C766-4770-AA52-84BA2BFD9D9B}" dt="2026-01-19T10:17:22.371" v="573" actId="478"/>
        <pc:sldMkLst>
          <pc:docMk/>
          <pc:sldMk cId="0" sldId="263"/>
        </pc:sldMkLst>
        <pc:spChg chg="add mod">
          <ac:chgData name="Piotr Niemiec" userId="39413822-a6be-4bdf-b3ec-7baf72cda874" providerId="ADAL" clId="{82C44723-C766-4770-AA52-84BA2BFD9D9B}" dt="2026-01-19T10:17:15.652" v="571" actId="20577"/>
          <ac:spMkLst>
            <pc:docMk/>
            <pc:sldMk cId="0" sldId="263"/>
            <ac:spMk id="2" creationId="{A8921034-079F-77FD-4B91-B465100934A7}"/>
          </ac:spMkLst>
        </pc:spChg>
        <pc:spChg chg="add del mod">
          <ac:chgData name="Piotr Niemiec" userId="39413822-a6be-4bdf-b3ec-7baf72cda874" providerId="ADAL" clId="{82C44723-C766-4770-AA52-84BA2BFD9D9B}" dt="2026-01-19T10:17:22.371" v="573" actId="478"/>
          <ac:spMkLst>
            <pc:docMk/>
            <pc:sldMk cId="0" sldId="263"/>
            <ac:spMk id="4" creationId="{9C5A46D3-4C53-0492-065B-60E7C6AA599D}"/>
          </ac:spMkLst>
        </pc:spChg>
        <pc:spChg chg="mod">
          <ac:chgData name="Piotr Niemiec" userId="39413822-a6be-4bdf-b3ec-7baf72cda874" providerId="ADAL" clId="{82C44723-C766-4770-AA52-84BA2BFD9D9B}" dt="2026-01-19T09:58:39.778" v="143" actId="404"/>
          <ac:spMkLst>
            <pc:docMk/>
            <pc:sldMk cId="0" sldId="263"/>
            <ac:spMk id="9" creationId="{00000000-0000-0000-0000-000000000000}"/>
          </ac:spMkLst>
        </pc:spChg>
        <pc:spChg chg="del mod">
          <ac:chgData name="Piotr Niemiec" userId="39413822-a6be-4bdf-b3ec-7baf72cda874" providerId="ADAL" clId="{82C44723-C766-4770-AA52-84BA2BFD9D9B}" dt="2026-01-19T10:17:20.714" v="572" actId="478"/>
          <ac:spMkLst>
            <pc:docMk/>
            <pc:sldMk cId="0" sldId="263"/>
            <ac:spMk id="14" creationId="{00000000-0000-0000-0000-000000000000}"/>
          </ac:spMkLst>
        </pc:spChg>
        <pc:spChg chg="mod">
          <ac:chgData name="Piotr Niemiec" userId="39413822-a6be-4bdf-b3ec-7baf72cda874" providerId="ADAL" clId="{82C44723-C766-4770-AA52-84BA2BFD9D9B}" dt="2026-01-19T09:47:25.262" v="0"/>
          <ac:spMkLst>
            <pc:docMk/>
            <pc:sldMk cId="0" sldId="263"/>
            <ac:spMk id="18" creationId="{00000000-0000-0000-0000-000000000000}"/>
          </ac:spMkLst>
        </pc:spChg>
        <pc:spChg chg="mod">
          <ac:chgData name="Piotr Niemiec" userId="39413822-a6be-4bdf-b3ec-7baf72cda874" providerId="ADAL" clId="{82C44723-C766-4770-AA52-84BA2BFD9D9B}" dt="2026-01-19T09:47:25.262" v="0"/>
          <ac:spMkLst>
            <pc:docMk/>
            <pc:sldMk cId="0" sldId="263"/>
            <ac:spMk id="19" creationId="{00000000-0000-0000-0000-000000000000}"/>
          </ac:spMkLst>
        </pc:spChg>
        <pc:spChg chg="mod">
          <ac:chgData name="Piotr Niemiec" userId="39413822-a6be-4bdf-b3ec-7baf72cda874" providerId="ADAL" clId="{82C44723-C766-4770-AA52-84BA2BFD9D9B}" dt="2026-01-19T09:47:25.262" v="0"/>
          <ac:spMkLst>
            <pc:docMk/>
            <pc:sldMk cId="0" sldId="263"/>
            <ac:spMk id="20" creationId="{00000000-0000-0000-0000-000000000000}"/>
          </ac:spMkLst>
        </pc:spChg>
        <pc:spChg chg="mod">
          <ac:chgData name="Piotr Niemiec" userId="39413822-a6be-4bdf-b3ec-7baf72cda874" providerId="ADAL" clId="{82C44723-C766-4770-AA52-84BA2BFD9D9B}" dt="2026-01-19T09:58:47.429" v="144" actId="2711"/>
          <ac:spMkLst>
            <pc:docMk/>
            <pc:sldMk cId="0" sldId="263"/>
            <ac:spMk id="22" creationId="{00000000-0000-0000-0000-000000000000}"/>
          </ac:spMkLst>
        </pc:spChg>
        <pc:spChg chg="mod">
          <ac:chgData name="Piotr Niemiec" userId="39413822-a6be-4bdf-b3ec-7baf72cda874" providerId="ADAL" clId="{82C44723-C766-4770-AA52-84BA2BFD9D9B}" dt="2026-01-19T09:58:47.429" v="144" actId="2711"/>
          <ac:spMkLst>
            <pc:docMk/>
            <pc:sldMk cId="0" sldId="263"/>
            <ac:spMk id="23" creationId="{00000000-0000-0000-0000-000000000000}"/>
          </ac:spMkLst>
        </pc:spChg>
        <pc:spChg chg="mod">
          <ac:chgData name="Piotr Niemiec" userId="39413822-a6be-4bdf-b3ec-7baf72cda874" providerId="ADAL" clId="{82C44723-C766-4770-AA52-84BA2BFD9D9B}" dt="2026-01-19T09:58:47.429" v="144" actId="2711"/>
          <ac:spMkLst>
            <pc:docMk/>
            <pc:sldMk cId="0" sldId="263"/>
            <ac:spMk id="24" creationId="{00000000-0000-0000-0000-000000000000}"/>
          </ac:spMkLst>
        </pc:spChg>
        <pc:spChg chg="mod">
          <ac:chgData name="Piotr Niemiec" userId="39413822-a6be-4bdf-b3ec-7baf72cda874" providerId="ADAL" clId="{82C44723-C766-4770-AA52-84BA2BFD9D9B}" dt="2026-01-19T09:47:25.262" v="0"/>
          <ac:spMkLst>
            <pc:docMk/>
            <pc:sldMk cId="0" sldId="263"/>
            <ac:spMk id="21506" creationId="{00000000-0000-0000-0000-000000000000}"/>
          </ac:spMkLst>
        </pc:spChg>
        <pc:spChg chg="mod">
          <ac:chgData name="Piotr Niemiec" userId="39413822-a6be-4bdf-b3ec-7baf72cda874" providerId="ADAL" clId="{82C44723-C766-4770-AA52-84BA2BFD9D9B}" dt="2026-01-19T09:47:25.262" v="0"/>
          <ac:spMkLst>
            <pc:docMk/>
            <pc:sldMk cId="0" sldId="263"/>
            <ac:spMk id="21507" creationId="{00000000-0000-0000-0000-000000000000}"/>
          </ac:spMkLst>
        </pc:spChg>
      </pc:sldChg>
      <pc:sldChg chg="addSp delSp modSp mod">
        <pc:chgData name="Piotr Niemiec" userId="39413822-a6be-4bdf-b3ec-7baf72cda874" providerId="ADAL" clId="{82C44723-C766-4770-AA52-84BA2BFD9D9B}" dt="2026-01-19T10:15:11.105" v="462" actId="12788"/>
        <pc:sldMkLst>
          <pc:docMk/>
          <pc:sldMk cId="0" sldId="264"/>
        </pc:sldMkLst>
        <pc:spChg chg="add mod">
          <ac:chgData name="Piotr Niemiec" userId="39413822-a6be-4bdf-b3ec-7baf72cda874" providerId="ADAL" clId="{82C44723-C766-4770-AA52-84BA2BFD9D9B}" dt="2026-01-19T10:15:11.105" v="462" actId="12788"/>
          <ac:spMkLst>
            <pc:docMk/>
            <pc:sldMk cId="0" sldId="264"/>
            <ac:spMk id="2" creationId="{CD512650-3F5B-F3F0-88F6-B647D6008151}"/>
          </ac:spMkLst>
        </pc:spChg>
        <pc:spChg chg="mod">
          <ac:chgData name="Piotr Niemiec" userId="39413822-a6be-4bdf-b3ec-7baf72cda874" providerId="ADAL" clId="{82C44723-C766-4770-AA52-84BA2BFD9D9B}" dt="2026-01-19T10:11:43.083" v="304" actId="207"/>
          <ac:spMkLst>
            <pc:docMk/>
            <pc:sldMk cId="0" sldId="264"/>
            <ac:spMk id="3" creationId="{00000000-0000-0000-0000-000000000000}"/>
          </ac:spMkLst>
        </pc:spChg>
        <pc:spChg chg="add del mod">
          <ac:chgData name="Piotr Niemiec" userId="39413822-a6be-4bdf-b3ec-7baf72cda874" providerId="ADAL" clId="{82C44723-C766-4770-AA52-84BA2BFD9D9B}" dt="2026-01-19T10:15:07.262" v="461" actId="478"/>
          <ac:spMkLst>
            <pc:docMk/>
            <pc:sldMk cId="0" sldId="264"/>
            <ac:spMk id="5" creationId="{CDD5743E-5CD7-8C5F-B84C-9C2CB8F3DEC8}"/>
          </ac:spMkLst>
        </pc:spChg>
        <pc:spChg chg="mod">
          <ac:chgData name="Piotr Niemiec" userId="39413822-a6be-4bdf-b3ec-7baf72cda874" providerId="ADAL" clId="{82C44723-C766-4770-AA52-84BA2BFD9D9B}" dt="2026-01-19T10:11:40.527" v="303" actId="207"/>
          <ac:spMkLst>
            <pc:docMk/>
            <pc:sldMk cId="0" sldId="264"/>
            <ac:spMk id="7" creationId="{00000000-0000-0000-0000-000000000000}"/>
          </ac:spMkLst>
        </pc:spChg>
        <pc:spChg chg="del mod">
          <ac:chgData name="Piotr Niemiec" userId="39413822-a6be-4bdf-b3ec-7baf72cda874" providerId="ADAL" clId="{82C44723-C766-4770-AA52-84BA2BFD9D9B}" dt="2026-01-19T10:15:04.743" v="460" actId="478"/>
          <ac:spMkLst>
            <pc:docMk/>
            <pc:sldMk cId="0" sldId="264"/>
            <ac:spMk id="8" creationId="{00000000-0000-0000-0000-000000000000}"/>
          </ac:spMkLst>
        </pc:spChg>
        <pc:spChg chg="mod">
          <ac:chgData name="Piotr Niemiec" userId="39413822-a6be-4bdf-b3ec-7baf72cda874" providerId="ADAL" clId="{82C44723-C766-4770-AA52-84BA2BFD9D9B}" dt="2026-01-19T10:11:47.229" v="305" actId="207"/>
          <ac:spMkLst>
            <pc:docMk/>
            <pc:sldMk cId="0" sldId="264"/>
            <ac:spMk id="9" creationId="{00000000-0000-0000-0000-000000000000}"/>
          </ac:spMkLst>
        </pc:spChg>
        <pc:picChg chg="mod">
          <ac:chgData name="Piotr Niemiec" userId="39413822-a6be-4bdf-b3ec-7baf72cda874" providerId="ADAL" clId="{82C44723-C766-4770-AA52-84BA2BFD9D9B}" dt="2026-01-19T09:51:26.465" v="45" actId="1076"/>
          <ac:picMkLst>
            <pc:docMk/>
            <pc:sldMk cId="0" sldId="264"/>
            <ac:picMk id="20482" creationId="{00000000-0000-0000-0000-000000000000}"/>
          </ac:picMkLst>
        </pc:picChg>
      </pc:sldChg>
      <pc:sldChg chg="addSp delSp modSp mod">
        <pc:chgData name="Piotr Niemiec" userId="39413822-a6be-4bdf-b3ec-7baf72cda874" providerId="ADAL" clId="{82C44723-C766-4770-AA52-84BA2BFD9D9B}" dt="2026-01-19T10:18:50.319" v="700" actId="12788"/>
        <pc:sldMkLst>
          <pc:docMk/>
          <pc:sldMk cId="0" sldId="265"/>
        </pc:sldMkLst>
        <pc:spChg chg="add mod">
          <ac:chgData name="Piotr Niemiec" userId="39413822-a6be-4bdf-b3ec-7baf72cda874" providerId="ADAL" clId="{82C44723-C766-4770-AA52-84BA2BFD9D9B}" dt="2026-01-19T10:00:06.121" v="162"/>
          <ac:spMkLst>
            <pc:docMk/>
            <pc:sldMk cId="0" sldId="265"/>
            <ac:spMk id="2" creationId="{67AB6485-782D-0AA4-4B34-BFA8DEDAA8C7}"/>
          </ac:spMkLst>
        </pc:spChg>
        <pc:spChg chg="add mod">
          <ac:chgData name="Piotr Niemiec" userId="39413822-a6be-4bdf-b3ec-7baf72cda874" providerId="ADAL" clId="{82C44723-C766-4770-AA52-84BA2BFD9D9B}" dt="2026-01-19T10:00:06.121" v="162"/>
          <ac:spMkLst>
            <pc:docMk/>
            <pc:sldMk cId="0" sldId="265"/>
            <ac:spMk id="3" creationId="{B3E1688A-338A-EE92-2114-0BB07B1B5779}"/>
          </ac:spMkLst>
        </pc:spChg>
        <pc:spChg chg="add mod">
          <ac:chgData name="Piotr Niemiec" userId="39413822-a6be-4bdf-b3ec-7baf72cda874" providerId="ADAL" clId="{82C44723-C766-4770-AA52-84BA2BFD9D9B}" dt="2026-01-19T10:00:06.121" v="162"/>
          <ac:spMkLst>
            <pc:docMk/>
            <pc:sldMk cId="0" sldId="265"/>
            <ac:spMk id="4" creationId="{19FBAFB2-FB70-E58E-EDAE-A4BD4997E3BC}"/>
          </ac:spMkLst>
        </pc:spChg>
        <pc:spChg chg="del mod">
          <ac:chgData name="Piotr Niemiec" userId="39413822-a6be-4bdf-b3ec-7baf72cda874" providerId="ADAL" clId="{82C44723-C766-4770-AA52-84BA2BFD9D9B}" dt="2026-01-19T10:18:40.328" v="668" actId="478"/>
          <ac:spMkLst>
            <pc:docMk/>
            <pc:sldMk cId="0" sldId="265"/>
            <ac:spMk id="5" creationId="{00000000-0000-0000-0000-000000000000}"/>
          </ac:spMkLst>
        </pc:spChg>
        <pc:spChg chg="add mod">
          <ac:chgData name="Piotr Niemiec" userId="39413822-a6be-4bdf-b3ec-7baf72cda874" providerId="ADAL" clId="{82C44723-C766-4770-AA52-84BA2BFD9D9B}" dt="2026-01-19T10:00:06.121" v="162"/>
          <ac:spMkLst>
            <pc:docMk/>
            <pc:sldMk cId="0" sldId="265"/>
            <ac:spMk id="6" creationId="{1616C4DC-45B1-DE05-7E99-E62F158F26D0}"/>
          </ac:spMkLst>
        </pc:spChg>
        <pc:spChg chg="mod">
          <ac:chgData name="Piotr Niemiec" userId="39413822-a6be-4bdf-b3ec-7baf72cda874" providerId="ADAL" clId="{82C44723-C766-4770-AA52-84BA2BFD9D9B}" dt="2026-01-19T09:59:44.114" v="157" actId="2711"/>
          <ac:spMkLst>
            <pc:docMk/>
            <pc:sldMk cId="0" sldId="265"/>
            <ac:spMk id="7" creationId="{00000000-0000-0000-0000-000000000000}"/>
          </ac:spMkLst>
        </pc:spChg>
        <pc:spChg chg="add mod">
          <ac:chgData name="Piotr Niemiec" userId="39413822-a6be-4bdf-b3ec-7baf72cda874" providerId="ADAL" clId="{82C44723-C766-4770-AA52-84BA2BFD9D9B}" dt="2026-01-19T10:00:14.059" v="164"/>
          <ac:spMkLst>
            <pc:docMk/>
            <pc:sldMk cId="0" sldId="265"/>
            <ac:spMk id="8" creationId="{37C4F922-C206-9015-2849-6B149E4C2E71}"/>
          </ac:spMkLst>
        </pc:spChg>
        <pc:spChg chg="add mod">
          <ac:chgData name="Piotr Niemiec" userId="39413822-a6be-4bdf-b3ec-7baf72cda874" providerId="ADAL" clId="{82C44723-C766-4770-AA52-84BA2BFD9D9B}" dt="2026-01-19T10:00:14.059" v="164"/>
          <ac:spMkLst>
            <pc:docMk/>
            <pc:sldMk cId="0" sldId="265"/>
            <ac:spMk id="9" creationId="{22F1372C-180E-BDE0-82C5-520DF4D06128}"/>
          </ac:spMkLst>
        </pc:spChg>
        <pc:spChg chg="add mod">
          <ac:chgData name="Piotr Niemiec" userId="39413822-a6be-4bdf-b3ec-7baf72cda874" providerId="ADAL" clId="{82C44723-C766-4770-AA52-84BA2BFD9D9B}" dt="2026-01-19T10:00:14.059" v="164"/>
          <ac:spMkLst>
            <pc:docMk/>
            <pc:sldMk cId="0" sldId="265"/>
            <ac:spMk id="10" creationId="{29DEAD85-5D8E-A8EF-69A8-34C37111426D}"/>
          </ac:spMkLst>
        </pc:spChg>
        <pc:spChg chg="add mod">
          <ac:chgData name="Piotr Niemiec" userId="39413822-a6be-4bdf-b3ec-7baf72cda874" providerId="ADAL" clId="{82C44723-C766-4770-AA52-84BA2BFD9D9B}" dt="2026-01-19T10:00:14.059" v="164"/>
          <ac:spMkLst>
            <pc:docMk/>
            <pc:sldMk cId="0" sldId="265"/>
            <ac:spMk id="11" creationId="{D7BC2116-B572-FC0F-18BC-8508700FF28A}"/>
          </ac:spMkLst>
        </pc:spChg>
        <pc:spChg chg="del mod">
          <ac:chgData name="Piotr Niemiec" userId="39413822-a6be-4bdf-b3ec-7baf72cda874" providerId="ADAL" clId="{82C44723-C766-4770-AA52-84BA2BFD9D9B}" dt="2026-01-19T10:00:12.965" v="163" actId="478"/>
          <ac:spMkLst>
            <pc:docMk/>
            <pc:sldMk cId="0" sldId="265"/>
            <ac:spMk id="12" creationId="{00000000-0000-0000-0000-000000000000}"/>
          </ac:spMkLst>
        </pc:spChg>
        <pc:spChg chg="del mod">
          <ac:chgData name="Piotr Niemiec" userId="39413822-a6be-4bdf-b3ec-7baf72cda874" providerId="ADAL" clId="{82C44723-C766-4770-AA52-84BA2BFD9D9B}" dt="2026-01-19T10:00:12.965" v="163" actId="478"/>
          <ac:spMkLst>
            <pc:docMk/>
            <pc:sldMk cId="0" sldId="265"/>
            <ac:spMk id="13" creationId="{00000000-0000-0000-0000-000000000000}"/>
          </ac:spMkLst>
        </pc:spChg>
        <pc:spChg chg="del mod">
          <ac:chgData name="Piotr Niemiec" userId="39413822-a6be-4bdf-b3ec-7baf72cda874" providerId="ADAL" clId="{82C44723-C766-4770-AA52-84BA2BFD9D9B}" dt="2026-01-19T10:00:12.965" v="163" actId="478"/>
          <ac:spMkLst>
            <pc:docMk/>
            <pc:sldMk cId="0" sldId="265"/>
            <ac:spMk id="14" creationId="{00000000-0000-0000-0000-000000000000}"/>
          </ac:spMkLst>
        </pc:spChg>
        <pc:spChg chg="mod">
          <ac:chgData name="Piotr Niemiec" userId="39413822-a6be-4bdf-b3ec-7baf72cda874" providerId="ADAL" clId="{82C44723-C766-4770-AA52-84BA2BFD9D9B}" dt="2026-01-19T09:47:25.262" v="0"/>
          <ac:spMkLst>
            <pc:docMk/>
            <pc:sldMk cId="0" sldId="265"/>
            <ac:spMk id="15" creationId="{00000000-0000-0000-0000-000000000000}"/>
          </ac:spMkLst>
        </pc:spChg>
        <pc:spChg chg="add mod">
          <ac:chgData name="Piotr Niemiec" userId="39413822-a6be-4bdf-b3ec-7baf72cda874" providerId="ADAL" clId="{82C44723-C766-4770-AA52-84BA2BFD9D9B}" dt="2026-01-19T10:18:50.319" v="700" actId="12788"/>
          <ac:spMkLst>
            <pc:docMk/>
            <pc:sldMk cId="0" sldId="265"/>
            <ac:spMk id="16" creationId="{C84CBEB8-78F4-115B-6DF0-6BFC6F743C75}"/>
          </ac:spMkLst>
        </pc:spChg>
        <pc:spChg chg="del mod topLvl">
          <ac:chgData name="Piotr Niemiec" userId="39413822-a6be-4bdf-b3ec-7baf72cda874" providerId="ADAL" clId="{82C44723-C766-4770-AA52-84BA2BFD9D9B}" dt="2026-01-19T10:00:12.965" v="163" actId="478"/>
          <ac:spMkLst>
            <pc:docMk/>
            <pc:sldMk cId="0" sldId="265"/>
            <ac:spMk id="18" creationId="{00000000-0000-0000-0000-000000000000}"/>
          </ac:spMkLst>
        </pc:spChg>
        <pc:spChg chg="mod ord">
          <ac:chgData name="Piotr Niemiec" userId="39413822-a6be-4bdf-b3ec-7baf72cda874" providerId="ADAL" clId="{82C44723-C766-4770-AA52-84BA2BFD9D9B}" dt="2026-01-19T10:00:24.871" v="167" actId="14100"/>
          <ac:spMkLst>
            <pc:docMk/>
            <pc:sldMk cId="0" sldId="265"/>
            <ac:spMk id="20" creationId="{00000000-0000-0000-0000-000000000000}"/>
          </ac:spMkLst>
        </pc:spChg>
        <pc:grpChg chg="topLvl">
          <ac:chgData name="Piotr Niemiec" userId="39413822-a6be-4bdf-b3ec-7baf72cda874" providerId="ADAL" clId="{82C44723-C766-4770-AA52-84BA2BFD9D9B}" dt="2026-01-19T10:00:12.965" v="163" actId="478"/>
          <ac:grpSpMkLst>
            <pc:docMk/>
            <pc:sldMk cId="0" sldId="265"/>
            <ac:grpSpMk id="17" creationId="{00000000-0000-0000-0000-000000000000}"/>
          </ac:grpSpMkLst>
        </pc:grpChg>
        <pc:grpChg chg="del">
          <ac:chgData name="Piotr Niemiec" userId="39413822-a6be-4bdf-b3ec-7baf72cda874" providerId="ADAL" clId="{82C44723-C766-4770-AA52-84BA2BFD9D9B}" dt="2026-01-19T10:00:12.965" v="163" actId="478"/>
          <ac:grpSpMkLst>
            <pc:docMk/>
            <pc:sldMk cId="0" sldId="265"/>
            <ac:grpSpMk id="19" creationId="{00000000-0000-0000-0000-000000000000}"/>
          </ac:grpSpMkLst>
        </pc:grpChg>
        <pc:picChg chg="mod">
          <ac:chgData name="Piotr Niemiec" userId="39413822-a6be-4bdf-b3ec-7baf72cda874" providerId="ADAL" clId="{82C44723-C766-4770-AA52-84BA2BFD9D9B}" dt="2026-01-19T09:47:25.262" v="0"/>
          <ac:picMkLst>
            <pc:docMk/>
            <pc:sldMk cId="0" sldId="265"/>
            <ac:picMk id="22530" creationId="{00000000-0000-0000-0000-000000000000}"/>
          </ac:picMkLst>
        </pc:picChg>
        <pc:picChg chg="mod">
          <ac:chgData name="Piotr Niemiec" userId="39413822-a6be-4bdf-b3ec-7baf72cda874" providerId="ADAL" clId="{82C44723-C766-4770-AA52-84BA2BFD9D9B}" dt="2026-01-19T09:47:25.262" v="0"/>
          <ac:picMkLst>
            <pc:docMk/>
            <pc:sldMk cId="0" sldId="265"/>
            <ac:picMk id="22531" creationId="{00000000-0000-0000-0000-000000000000}"/>
          </ac:picMkLst>
        </pc:picChg>
      </pc:sldChg>
      <pc:sldChg chg="addSp delSp modSp mod">
        <pc:chgData name="Piotr Niemiec" userId="39413822-a6be-4bdf-b3ec-7baf72cda874" providerId="ADAL" clId="{82C44723-C766-4770-AA52-84BA2BFD9D9B}" dt="2026-01-19T10:18:57.963" v="703"/>
        <pc:sldMkLst>
          <pc:docMk/>
          <pc:sldMk cId="0" sldId="268"/>
        </pc:sldMkLst>
        <pc:spChg chg="add mod">
          <ac:chgData name="Piotr Niemiec" userId="39413822-a6be-4bdf-b3ec-7baf72cda874" providerId="ADAL" clId="{82C44723-C766-4770-AA52-84BA2BFD9D9B}" dt="2026-01-19T09:59:51.027" v="159"/>
          <ac:spMkLst>
            <pc:docMk/>
            <pc:sldMk cId="0" sldId="268"/>
            <ac:spMk id="4" creationId="{815CDA4A-0D58-1CBA-78B1-11F70CCE7D48}"/>
          </ac:spMkLst>
        </pc:spChg>
        <pc:spChg chg="del mod">
          <ac:chgData name="Piotr Niemiec" userId="39413822-a6be-4bdf-b3ec-7baf72cda874" providerId="ADAL" clId="{82C44723-C766-4770-AA52-84BA2BFD9D9B}" dt="2026-01-19T10:18:54.784" v="701" actId="478"/>
          <ac:spMkLst>
            <pc:docMk/>
            <pc:sldMk cId="0" sldId="268"/>
            <ac:spMk id="5" creationId="{00000000-0000-0000-0000-000000000000}"/>
          </ac:spMkLst>
        </pc:spChg>
        <pc:spChg chg="add del mod">
          <ac:chgData name="Piotr Niemiec" userId="39413822-a6be-4bdf-b3ec-7baf72cda874" providerId="ADAL" clId="{82C44723-C766-4770-AA52-84BA2BFD9D9B}" dt="2026-01-19T10:18:56.917" v="702" actId="478"/>
          <ac:spMkLst>
            <pc:docMk/>
            <pc:sldMk cId="0" sldId="268"/>
            <ac:spMk id="6" creationId="{DFCB6819-5557-C8B3-FEBD-366F82AF00AC}"/>
          </ac:spMkLst>
        </pc:spChg>
        <pc:spChg chg="del mod">
          <ac:chgData name="Piotr Niemiec" userId="39413822-a6be-4bdf-b3ec-7baf72cda874" providerId="ADAL" clId="{82C44723-C766-4770-AA52-84BA2BFD9D9B}" dt="2026-01-19T09:59:50.571" v="158" actId="478"/>
          <ac:spMkLst>
            <pc:docMk/>
            <pc:sldMk cId="0" sldId="268"/>
            <ac:spMk id="7" creationId="{00000000-0000-0000-0000-000000000000}"/>
          </ac:spMkLst>
        </pc:spChg>
        <pc:spChg chg="add mod">
          <ac:chgData name="Piotr Niemiec" userId="39413822-a6be-4bdf-b3ec-7baf72cda874" providerId="ADAL" clId="{82C44723-C766-4770-AA52-84BA2BFD9D9B}" dt="2026-01-19T10:18:57.963" v="703"/>
          <ac:spMkLst>
            <pc:docMk/>
            <pc:sldMk cId="0" sldId="268"/>
            <ac:spMk id="8" creationId="{9136CBC8-580E-3EDE-28A4-3D0E87E1356D}"/>
          </ac:spMkLst>
        </pc:spChg>
        <pc:spChg chg="mod">
          <ac:chgData name="Piotr Niemiec" userId="39413822-a6be-4bdf-b3ec-7baf72cda874" providerId="ADAL" clId="{82C44723-C766-4770-AA52-84BA2BFD9D9B}" dt="2026-01-19T09:59:59.262" v="160" actId="2711"/>
          <ac:spMkLst>
            <pc:docMk/>
            <pc:sldMk cId="0" sldId="268"/>
            <ac:spMk id="12" creationId="{00000000-0000-0000-0000-000000000000}"/>
          </ac:spMkLst>
        </pc:spChg>
        <pc:spChg chg="mod">
          <ac:chgData name="Piotr Niemiec" userId="39413822-a6be-4bdf-b3ec-7baf72cda874" providerId="ADAL" clId="{82C44723-C766-4770-AA52-84BA2BFD9D9B}" dt="2026-01-19T09:59:59.262" v="160" actId="2711"/>
          <ac:spMkLst>
            <pc:docMk/>
            <pc:sldMk cId="0" sldId="268"/>
            <ac:spMk id="13" creationId="{00000000-0000-0000-0000-000000000000}"/>
          </ac:spMkLst>
        </pc:spChg>
        <pc:spChg chg="mod">
          <ac:chgData name="Piotr Niemiec" userId="39413822-a6be-4bdf-b3ec-7baf72cda874" providerId="ADAL" clId="{82C44723-C766-4770-AA52-84BA2BFD9D9B}" dt="2026-01-19T09:59:59.262" v="160" actId="2711"/>
          <ac:spMkLst>
            <pc:docMk/>
            <pc:sldMk cId="0" sldId="268"/>
            <ac:spMk id="14" creationId="{00000000-0000-0000-0000-000000000000}"/>
          </ac:spMkLst>
        </pc:spChg>
        <pc:spChg chg="mod">
          <ac:chgData name="Piotr Niemiec" userId="39413822-a6be-4bdf-b3ec-7baf72cda874" providerId="ADAL" clId="{82C44723-C766-4770-AA52-84BA2BFD9D9B}" dt="2026-01-19T09:47:25.262" v="0"/>
          <ac:spMkLst>
            <pc:docMk/>
            <pc:sldMk cId="0" sldId="268"/>
            <ac:spMk id="15" creationId="{00000000-0000-0000-0000-000000000000}"/>
          </ac:spMkLst>
        </pc:spChg>
        <pc:spChg chg="mod">
          <ac:chgData name="Piotr Niemiec" userId="39413822-a6be-4bdf-b3ec-7baf72cda874" providerId="ADAL" clId="{82C44723-C766-4770-AA52-84BA2BFD9D9B}" dt="2026-01-19T09:59:59.262" v="160" actId="2711"/>
          <ac:spMkLst>
            <pc:docMk/>
            <pc:sldMk cId="0" sldId="268"/>
            <ac:spMk id="18" creationId="{00000000-0000-0000-0000-000000000000}"/>
          </ac:spMkLst>
        </pc:spChg>
        <pc:grpChg chg="mod">
          <ac:chgData name="Piotr Niemiec" userId="39413822-a6be-4bdf-b3ec-7baf72cda874" providerId="ADAL" clId="{82C44723-C766-4770-AA52-84BA2BFD9D9B}" dt="2026-01-19T09:47:25.262" v="0"/>
          <ac:grpSpMkLst>
            <pc:docMk/>
            <pc:sldMk cId="0" sldId="268"/>
            <ac:grpSpMk id="2" creationId="{00000000-0000-0000-0000-000000000000}"/>
          </ac:grpSpMkLst>
        </pc:grpChg>
        <pc:picChg chg="mod">
          <ac:chgData name="Piotr Niemiec" userId="39413822-a6be-4bdf-b3ec-7baf72cda874" providerId="ADAL" clId="{82C44723-C766-4770-AA52-84BA2BFD9D9B}" dt="2026-01-19T09:47:25.262" v="0"/>
          <ac:picMkLst>
            <pc:docMk/>
            <pc:sldMk cId="0" sldId="268"/>
            <ac:picMk id="22530" creationId="{00000000-0000-0000-0000-000000000000}"/>
          </ac:picMkLst>
        </pc:picChg>
        <pc:picChg chg="mod">
          <ac:chgData name="Piotr Niemiec" userId="39413822-a6be-4bdf-b3ec-7baf72cda874" providerId="ADAL" clId="{82C44723-C766-4770-AA52-84BA2BFD9D9B}" dt="2026-01-19T09:47:25.262" v="0"/>
          <ac:picMkLst>
            <pc:docMk/>
            <pc:sldMk cId="0" sldId="268"/>
            <ac:picMk id="22531" creationId="{00000000-0000-0000-0000-000000000000}"/>
          </ac:picMkLst>
        </pc:picChg>
      </pc:sldChg>
      <pc:sldChg chg="addSp delSp modSp mod">
        <pc:chgData name="Piotr Niemiec" userId="39413822-a6be-4bdf-b3ec-7baf72cda874" providerId="ADAL" clId="{82C44723-C766-4770-AA52-84BA2BFD9D9B}" dt="2026-01-19T10:20:10.386" v="805"/>
        <pc:sldMkLst>
          <pc:docMk/>
          <pc:sldMk cId="0" sldId="272"/>
        </pc:sldMkLst>
        <pc:spChg chg="add del mod">
          <ac:chgData name="Piotr Niemiec" userId="39413822-a6be-4bdf-b3ec-7baf72cda874" providerId="ADAL" clId="{82C44723-C766-4770-AA52-84BA2BFD9D9B}" dt="2026-01-19T10:20:09.339" v="804" actId="478"/>
          <ac:spMkLst>
            <pc:docMk/>
            <pc:sldMk cId="0" sldId="272"/>
            <ac:spMk id="2" creationId="{4698E126-7867-0C5E-58D0-7F7983BC4F97}"/>
          </ac:spMkLst>
        </pc:spChg>
        <pc:spChg chg="add del mod">
          <ac:chgData name="Piotr Niemiec" userId="39413822-a6be-4bdf-b3ec-7baf72cda874" providerId="ADAL" clId="{82C44723-C766-4770-AA52-84BA2BFD9D9B}" dt="2026-01-19T10:20:07.965" v="803" actId="478"/>
          <ac:spMkLst>
            <pc:docMk/>
            <pc:sldMk cId="0" sldId="272"/>
            <ac:spMk id="4" creationId="{0A8D59DF-9E4A-3FC7-A04B-B795575A8FCD}"/>
          </ac:spMkLst>
        </pc:spChg>
        <pc:spChg chg="del mod">
          <ac:chgData name="Piotr Niemiec" userId="39413822-a6be-4bdf-b3ec-7baf72cda874" providerId="ADAL" clId="{82C44723-C766-4770-AA52-84BA2BFD9D9B}" dt="2026-01-19T10:20:06.105" v="802" actId="478"/>
          <ac:spMkLst>
            <pc:docMk/>
            <pc:sldMk cId="0" sldId="272"/>
            <ac:spMk id="5" creationId="{00000000-0000-0000-0000-000000000000}"/>
          </ac:spMkLst>
        </pc:spChg>
        <pc:spChg chg="add mod">
          <ac:chgData name="Piotr Niemiec" userId="39413822-a6be-4bdf-b3ec-7baf72cda874" providerId="ADAL" clId="{82C44723-C766-4770-AA52-84BA2BFD9D9B}" dt="2026-01-19T10:20:10.386" v="805"/>
          <ac:spMkLst>
            <pc:docMk/>
            <pc:sldMk cId="0" sldId="272"/>
            <ac:spMk id="6" creationId="{93B9FC37-4B60-655D-B353-63F993C9B44A}"/>
          </ac:spMkLst>
        </pc:spChg>
        <pc:spChg chg="mod">
          <ac:chgData name="Piotr Niemiec" userId="39413822-a6be-4bdf-b3ec-7baf72cda874" providerId="ADAL" clId="{82C44723-C766-4770-AA52-84BA2BFD9D9B}" dt="2026-01-19T10:02:42.651" v="187" actId="12788"/>
          <ac:spMkLst>
            <pc:docMk/>
            <pc:sldMk cId="0" sldId="272"/>
            <ac:spMk id="8" creationId="{00000000-0000-0000-0000-000000000000}"/>
          </ac:spMkLst>
        </pc:spChg>
        <pc:picChg chg="mod">
          <ac:chgData name="Piotr Niemiec" userId="39413822-a6be-4bdf-b3ec-7baf72cda874" providerId="ADAL" clId="{82C44723-C766-4770-AA52-84BA2BFD9D9B}" dt="2026-01-19T09:47:25.262" v="0"/>
          <ac:picMkLst>
            <pc:docMk/>
            <pc:sldMk cId="0" sldId="272"/>
            <ac:picMk id="1028" creationId="{00000000-0000-0000-0000-000000000000}"/>
          </ac:picMkLst>
        </pc:picChg>
      </pc:sldChg>
      <pc:sldChg chg="addSp delSp modSp mod">
        <pc:chgData name="Piotr Niemiec" userId="39413822-a6be-4bdf-b3ec-7baf72cda874" providerId="ADAL" clId="{82C44723-C766-4770-AA52-84BA2BFD9D9B}" dt="2026-01-19T10:19:49.137" v="797" actId="12788"/>
        <pc:sldMkLst>
          <pc:docMk/>
          <pc:sldMk cId="0" sldId="274"/>
        </pc:sldMkLst>
        <pc:spChg chg="add mod">
          <ac:chgData name="Piotr Niemiec" userId="39413822-a6be-4bdf-b3ec-7baf72cda874" providerId="ADAL" clId="{82C44723-C766-4770-AA52-84BA2BFD9D9B}" dt="2026-01-19T10:19:49.137" v="797" actId="12788"/>
          <ac:spMkLst>
            <pc:docMk/>
            <pc:sldMk cId="0" sldId="274"/>
            <ac:spMk id="4" creationId="{63139BFD-0FCF-8F8A-1C3B-C4C986053A69}"/>
          </ac:spMkLst>
        </pc:spChg>
        <pc:spChg chg="add del mod">
          <ac:chgData name="Piotr Niemiec" userId="39413822-a6be-4bdf-b3ec-7baf72cda874" providerId="ADAL" clId="{82C44723-C766-4770-AA52-84BA2BFD9D9B}" dt="2026-01-19T10:19:39.105" v="773" actId="478"/>
          <ac:spMkLst>
            <pc:docMk/>
            <pc:sldMk cId="0" sldId="274"/>
            <ac:spMk id="6" creationId="{8AC4E2D6-209C-42C5-4D6A-A3498CA5AEDE}"/>
          </ac:spMkLst>
        </pc:spChg>
        <pc:spChg chg="mod topLvl">
          <ac:chgData name="Piotr Niemiec" userId="39413822-a6be-4bdf-b3ec-7baf72cda874" providerId="ADAL" clId="{82C44723-C766-4770-AA52-84BA2BFD9D9B}" dt="2026-01-19T10:01:49.418" v="175" actId="164"/>
          <ac:spMkLst>
            <pc:docMk/>
            <pc:sldMk cId="0" sldId="274"/>
            <ac:spMk id="8" creationId="{00000000-0000-0000-0000-000000000000}"/>
          </ac:spMkLst>
        </pc:spChg>
        <pc:spChg chg="mod topLvl">
          <ac:chgData name="Piotr Niemiec" userId="39413822-a6be-4bdf-b3ec-7baf72cda874" providerId="ADAL" clId="{82C44723-C766-4770-AA52-84BA2BFD9D9B}" dt="2026-01-19T10:01:49.418" v="175" actId="164"/>
          <ac:spMkLst>
            <pc:docMk/>
            <pc:sldMk cId="0" sldId="274"/>
            <ac:spMk id="9" creationId="{00000000-0000-0000-0000-000000000000}"/>
          </ac:spMkLst>
        </pc:spChg>
        <pc:spChg chg="del mod">
          <ac:chgData name="Piotr Niemiec" userId="39413822-a6be-4bdf-b3ec-7baf72cda874" providerId="ADAL" clId="{82C44723-C766-4770-AA52-84BA2BFD9D9B}" dt="2026-01-19T10:19:31.277" v="772" actId="478"/>
          <ac:spMkLst>
            <pc:docMk/>
            <pc:sldMk cId="0" sldId="274"/>
            <ac:spMk id="14" creationId="{00000000-0000-0000-0000-000000000000}"/>
          </ac:spMkLst>
        </pc:spChg>
        <pc:grpChg chg="add del mod">
          <ac:chgData name="Piotr Niemiec" userId="39413822-a6be-4bdf-b3ec-7baf72cda874" providerId="ADAL" clId="{82C44723-C766-4770-AA52-84BA2BFD9D9B}" dt="2026-01-19T10:01:45.245" v="173" actId="165"/>
          <ac:grpSpMkLst>
            <pc:docMk/>
            <pc:sldMk cId="0" sldId="274"/>
            <ac:grpSpMk id="2" creationId="{C5719521-236D-B572-EEE2-A793F682C07E}"/>
          </ac:grpSpMkLst>
        </pc:grpChg>
        <pc:grpChg chg="add mod">
          <ac:chgData name="Piotr Niemiec" userId="39413822-a6be-4bdf-b3ec-7baf72cda874" providerId="ADAL" clId="{82C44723-C766-4770-AA52-84BA2BFD9D9B}" dt="2026-01-19T10:01:50.839" v="176" actId="12788"/>
          <ac:grpSpMkLst>
            <pc:docMk/>
            <pc:sldMk cId="0" sldId="274"/>
            <ac:grpSpMk id="3" creationId="{D1124810-1D32-B6F5-71CB-D0004B0C2C7E}"/>
          </ac:grpSpMkLst>
        </pc:grpChg>
        <pc:picChg chg="mod">
          <ac:chgData name="Piotr Niemiec" userId="39413822-a6be-4bdf-b3ec-7baf72cda874" providerId="ADAL" clId="{82C44723-C766-4770-AA52-84BA2BFD9D9B}" dt="2026-01-19T09:47:25.262" v="0"/>
          <ac:picMkLst>
            <pc:docMk/>
            <pc:sldMk cId="0" sldId="274"/>
            <ac:picMk id="1026" creationId="{00000000-0000-0000-0000-000000000000}"/>
          </ac:picMkLst>
        </pc:picChg>
      </pc:sldChg>
      <pc:sldChg chg="addSp delSp modSp mod">
        <pc:chgData name="Piotr Niemiec" userId="39413822-a6be-4bdf-b3ec-7baf72cda874" providerId="ADAL" clId="{82C44723-C766-4770-AA52-84BA2BFD9D9B}" dt="2026-01-19T10:19:59.062" v="801"/>
        <pc:sldMkLst>
          <pc:docMk/>
          <pc:sldMk cId="0" sldId="277"/>
        </pc:sldMkLst>
        <pc:spChg chg="add del mod">
          <ac:chgData name="Piotr Niemiec" userId="39413822-a6be-4bdf-b3ec-7baf72cda874" providerId="ADAL" clId="{82C44723-C766-4770-AA52-84BA2BFD9D9B}" dt="2026-01-19T10:19:57.933" v="800" actId="478"/>
          <ac:spMkLst>
            <pc:docMk/>
            <pc:sldMk cId="0" sldId="277"/>
            <ac:spMk id="3" creationId="{C8ACC0BD-81A5-D61A-C8AC-56361C8C106A}"/>
          </ac:spMkLst>
        </pc:spChg>
        <pc:spChg chg="add del mod">
          <ac:chgData name="Piotr Niemiec" userId="39413822-a6be-4bdf-b3ec-7baf72cda874" providerId="ADAL" clId="{82C44723-C766-4770-AA52-84BA2BFD9D9B}" dt="2026-01-19T10:19:56.691" v="799" actId="478"/>
          <ac:spMkLst>
            <pc:docMk/>
            <pc:sldMk cId="0" sldId="277"/>
            <ac:spMk id="5" creationId="{8316B3D0-1A95-7D6A-11AD-3571F70B1F14}"/>
          </ac:spMkLst>
        </pc:spChg>
        <pc:spChg chg="mod topLvl">
          <ac:chgData name="Piotr Niemiec" userId="39413822-a6be-4bdf-b3ec-7baf72cda874" providerId="ADAL" clId="{82C44723-C766-4770-AA52-84BA2BFD9D9B}" dt="2026-01-19T10:02:14.230" v="183" actId="165"/>
          <ac:spMkLst>
            <pc:docMk/>
            <pc:sldMk cId="0" sldId="277"/>
            <ac:spMk id="6" creationId="{00000000-0000-0000-0000-000000000000}"/>
          </ac:spMkLst>
        </pc:spChg>
        <pc:spChg chg="mod topLvl">
          <ac:chgData name="Piotr Niemiec" userId="39413822-a6be-4bdf-b3ec-7baf72cda874" providerId="ADAL" clId="{82C44723-C766-4770-AA52-84BA2BFD9D9B}" dt="2026-01-19T10:02:14.230" v="183" actId="165"/>
          <ac:spMkLst>
            <pc:docMk/>
            <pc:sldMk cId="0" sldId="277"/>
            <ac:spMk id="7" creationId="{00000000-0000-0000-0000-000000000000}"/>
          </ac:spMkLst>
        </pc:spChg>
        <pc:spChg chg="mod topLvl">
          <ac:chgData name="Piotr Niemiec" userId="39413822-a6be-4bdf-b3ec-7baf72cda874" providerId="ADAL" clId="{82C44723-C766-4770-AA52-84BA2BFD9D9B}" dt="2026-01-19T10:02:14.230" v="183" actId="165"/>
          <ac:spMkLst>
            <pc:docMk/>
            <pc:sldMk cId="0" sldId="277"/>
            <ac:spMk id="8" creationId="{00000000-0000-0000-0000-000000000000}"/>
          </ac:spMkLst>
        </pc:spChg>
        <pc:spChg chg="del mod">
          <ac:chgData name="Piotr Niemiec" userId="39413822-a6be-4bdf-b3ec-7baf72cda874" providerId="ADAL" clId="{82C44723-C766-4770-AA52-84BA2BFD9D9B}" dt="2026-01-19T10:19:53.824" v="798" actId="478"/>
          <ac:spMkLst>
            <pc:docMk/>
            <pc:sldMk cId="0" sldId="277"/>
            <ac:spMk id="9" creationId="{00000000-0000-0000-0000-000000000000}"/>
          </ac:spMkLst>
        </pc:spChg>
        <pc:spChg chg="add mod">
          <ac:chgData name="Piotr Niemiec" userId="39413822-a6be-4bdf-b3ec-7baf72cda874" providerId="ADAL" clId="{82C44723-C766-4770-AA52-84BA2BFD9D9B}" dt="2026-01-19T10:19:59.062" v="801"/>
          <ac:spMkLst>
            <pc:docMk/>
            <pc:sldMk cId="0" sldId="277"/>
            <ac:spMk id="10" creationId="{26E3ED3D-FBF2-593F-39C2-F9631949A95D}"/>
          </ac:spMkLst>
        </pc:spChg>
        <pc:grpChg chg="add del mod">
          <ac:chgData name="Piotr Niemiec" userId="39413822-a6be-4bdf-b3ec-7baf72cda874" providerId="ADAL" clId="{82C44723-C766-4770-AA52-84BA2BFD9D9B}" dt="2026-01-19T10:02:14.230" v="183" actId="165"/>
          <ac:grpSpMkLst>
            <pc:docMk/>
            <pc:sldMk cId="0" sldId="277"/>
            <ac:grpSpMk id="2" creationId="{9F2D8ABB-74CA-3823-B702-F8D8713B8A70}"/>
          </ac:grpSpMkLst>
        </pc:grpChg>
        <pc:picChg chg="mod">
          <ac:chgData name="Piotr Niemiec" userId="39413822-a6be-4bdf-b3ec-7baf72cda874" providerId="ADAL" clId="{82C44723-C766-4770-AA52-84BA2BFD9D9B}" dt="2026-01-19T09:47:25.262" v="0"/>
          <ac:picMkLst>
            <pc:docMk/>
            <pc:sldMk cId="0" sldId="277"/>
            <ac:picMk id="1027" creationId="{00000000-0000-0000-0000-000000000000}"/>
          </ac:picMkLst>
        </pc:picChg>
      </pc:sldChg>
      <pc:sldChg chg="addSp delSp modSp mod">
        <pc:chgData name="Piotr Niemiec" userId="39413822-a6be-4bdf-b3ec-7baf72cda874" providerId="ADAL" clId="{82C44723-C766-4770-AA52-84BA2BFD9D9B}" dt="2026-01-19T10:20:22.761" v="811"/>
        <pc:sldMkLst>
          <pc:docMk/>
          <pc:sldMk cId="0" sldId="279"/>
        </pc:sldMkLst>
        <pc:spChg chg="add del mod">
          <ac:chgData name="Piotr Niemiec" userId="39413822-a6be-4bdf-b3ec-7baf72cda874" providerId="ADAL" clId="{82C44723-C766-4770-AA52-84BA2BFD9D9B}" dt="2026-01-19T10:20:22.105" v="810" actId="478"/>
          <ac:spMkLst>
            <pc:docMk/>
            <pc:sldMk cId="0" sldId="279"/>
            <ac:spMk id="2" creationId="{85B7E8C6-7359-C173-9C93-FC8A1100F2F8}"/>
          </ac:spMkLst>
        </pc:spChg>
        <pc:spChg chg="add mod">
          <ac:chgData name="Piotr Niemiec" userId="39413822-a6be-4bdf-b3ec-7baf72cda874" providerId="ADAL" clId="{82C44723-C766-4770-AA52-84BA2BFD9D9B}" dt="2026-01-19T10:20:22.761" v="811"/>
          <ac:spMkLst>
            <pc:docMk/>
            <pc:sldMk cId="0" sldId="279"/>
            <ac:spMk id="3" creationId="{EFA1BE4B-7F76-76F1-E134-5A4E7F2F9C7E}"/>
          </ac:spMkLst>
        </pc:spChg>
        <pc:picChg chg="mod">
          <ac:chgData name="Piotr Niemiec" userId="39413822-a6be-4bdf-b3ec-7baf72cda874" providerId="ADAL" clId="{82C44723-C766-4770-AA52-84BA2BFD9D9B}" dt="2026-01-19T09:47:25.262" v="0"/>
          <ac:picMkLst>
            <pc:docMk/>
            <pc:sldMk cId="0" sldId="279"/>
            <ac:picMk id="3074" creationId="{00000000-0000-0000-0000-000000000000}"/>
          </ac:picMkLst>
        </pc:picChg>
      </pc:sldChg>
      <pc:sldChg chg="addSp delSp modSp mod">
        <pc:chgData name="Piotr Niemiec" userId="39413822-a6be-4bdf-b3ec-7baf72cda874" providerId="ADAL" clId="{82C44723-C766-4770-AA52-84BA2BFD9D9B}" dt="2026-01-19T10:20:31.246" v="815" actId="478"/>
        <pc:sldMkLst>
          <pc:docMk/>
          <pc:sldMk cId="0" sldId="280"/>
        </pc:sldMkLst>
        <pc:spChg chg="add del mod">
          <ac:chgData name="Piotr Niemiec" userId="39413822-a6be-4bdf-b3ec-7baf72cda874" providerId="ADAL" clId="{82C44723-C766-4770-AA52-84BA2BFD9D9B}" dt="2026-01-19T10:20:28.991" v="813" actId="478"/>
          <ac:spMkLst>
            <pc:docMk/>
            <pc:sldMk cId="0" sldId="280"/>
            <ac:spMk id="2" creationId="{0F97FB5B-780B-3C0C-D670-3BC4E871EFB3}"/>
          </ac:spMkLst>
        </pc:spChg>
        <pc:spChg chg="add del mod">
          <ac:chgData name="Piotr Niemiec" userId="39413822-a6be-4bdf-b3ec-7baf72cda874" providerId="ADAL" clId="{82C44723-C766-4770-AA52-84BA2BFD9D9B}" dt="2026-01-19T10:20:31.246" v="815" actId="478"/>
          <ac:spMkLst>
            <pc:docMk/>
            <pc:sldMk cId="0" sldId="280"/>
            <ac:spMk id="4" creationId="{E31ED29F-8E88-678E-EC74-28953DC3F651}"/>
          </ac:spMkLst>
        </pc:spChg>
        <pc:spChg chg="del mod">
          <ac:chgData name="Piotr Niemiec" userId="39413822-a6be-4bdf-b3ec-7baf72cda874" providerId="ADAL" clId="{82C44723-C766-4770-AA52-84BA2BFD9D9B}" dt="2026-01-19T10:20:27.946" v="812" actId="478"/>
          <ac:spMkLst>
            <pc:docMk/>
            <pc:sldMk cId="0" sldId="280"/>
            <ac:spMk id="5" creationId="{00000000-0000-0000-0000-000000000000}"/>
          </ac:spMkLst>
        </pc:spChg>
        <pc:spChg chg="mod">
          <ac:chgData name="Piotr Niemiec" userId="39413822-a6be-4bdf-b3ec-7baf72cda874" providerId="ADAL" clId="{82C44723-C766-4770-AA52-84BA2BFD9D9B}" dt="2026-01-19T10:03:20.092" v="198" actId="2711"/>
          <ac:spMkLst>
            <pc:docMk/>
            <pc:sldMk cId="0" sldId="280"/>
            <ac:spMk id="6" creationId="{00000000-0000-0000-0000-000000000000}"/>
          </ac:spMkLst>
        </pc:spChg>
        <pc:spChg chg="add mod">
          <ac:chgData name="Piotr Niemiec" userId="39413822-a6be-4bdf-b3ec-7baf72cda874" providerId="ADAL" clId="{82C44723-C766-4770-AA52-84BA2BFD9D9B}" dt="2026-01-19T10:20:29.923" v="814"/>
          <ac:spMkLst>
            <pc:docMk/>
            <pc:sldMk cId="0" sldId="280"/>
            <ac:spMk id="7" creationId="{03221727-3933-85B5-C515-A2A5206C2235}"/>
          </ac:spMkLst>
        </pc:spChg>
        <pc:picChg chg="mod">
          <ac:chgData name="Piotr Niemiec" userId="39413822-a6be-4bdf-b3ec-7baf72cda874" providerId="ADAL" clId="{82C44723-C766-4770-AA52-84BA2BFD9D9B}" dt="2026-01-19T09:47:25.262" v="0"/>
          <ac:picMkLst>
            <pc:docMk/>
            <pc:sldMk cId="0" sldId="280"/>
            <ac:picMk id="4098" creationId="{00000000-0000-0000-0000-000000000000}"/>
          </ac:picMkLst>
        </pc:picChg>
      </pc:sldChg>
      <pc:sldChg chg="addSp delSp modSp mod">
        <pc:chgData name="Piotr Niemiec" userId="39413822-a6be-4bdf-b3ec-7baf72cda874" providerId="ADAL" clId="{82C44723-C766-4770-AA52-84BA2BFD9D9B}" dt="2026-01-19T10:20:37.839" v="819"/>
        <pc:sldMkLst>
          <pc:docMk/>
          <pc:sldMk cId="0" sldId="281"/>
        </pc:sldMkLst>
        <pc:spChg chg="add del mod">
          <ac:chgData name="Piotr Niemiec" userId="39413822-a6be-4bdf-b3ec-7baf72cda874" providerId="ADAL" clId="{82C44723-C766-4770-AA52-84BA2BFD9D9B}" dt="2026-01-19T10:20:35.483" v="817" actId="478"/>
          <ac:spMkLst>
            <pc:docMk/>
            <pc:sldMk cId="0" sldId="281"/>
            <ac:spMk id="2" creationId="{842CD7E2-C7D2-8A28-EEA7-20A402E4595E}"/>
          </ac:spMkLst>
        </pc:spChg>
        <pc:spChg chg="add del mod">
          <ac:chgData name="Piotr Niemiec" userId="39413822-a6be-4bdf-b3ec-7baf72cda874" providerId="ADAL" clId="{82C44723-C766-4770-AA52-84BA2BFD9D9B}" dt="2026-01-19T10:20:36.903" v="818" actId="478"/>
          <ac:spMkLst>
            <pc:docMk/>
            <pc:sldMk cId="0" sldId="281"/>
            <ac:spMk id="4" creationId="{750A7194-D504-D3CE-DA00-4F9F46EBD8F2}"/>
          </ac:spMkLst>
        </pc:spChg>
        <pc:spChg chg="mod">
          <ac:chgData name="Piotr Niemiec" userId="39413822-a6be-4bdf-b3ec-7baf72cda874" providerId="ADAL" clId="{82C44723-C766-4770-AA52-84BA2BFD9D9B}" dt="2026-01-19T10:03:52.027" v="206" actId="12788"/>
          <ac:spMkLst>
            <pc:docMk/>
            <pc:sldMk cId="0" sldId="281"/>
            <ac:spMk id="5" creationId="{00000000-0000-0000-0000-000000000000}"/>
          </ac:spMkLst>
        </pc:spChg>
        <pc:spChg chg="add mod">
          <ac:chgData name="Piotr Niemiec" userId="39413822-a6be-4bdf-b3ec-7baf72cda874" providerId="ADAL" clId="{82C44723-C766-4770-AA52-84BA2BFD9D9B}" dt="2026-01-19T10:20:37.839" v="819"/>
          <ac:spMkLst>
            <pc:docMk/>
            <pc:sldMk cId="0" sldId="281"/>
            <ac:spMk id="6" creationId="{E056DCBD-15CC-9E3A-2E5F-498D43F1B170}"/>
          </ac:spMkLst>
        </pc:spChg>
        <pc:spChg chg="mod">
          <ac:chgData name="Piotr Niemiec" userId="39413822-a6be-4bdf-b3ec-7baf72cda874" providerId="ADAL" clId="{82C44723-C766-4770-AA52-84BA2BFD9D9B}" dt="2026-01-19T09:47:25.262" v="0"/>
          <ac:spMkLst>
            <pc:docMk/>
            <pc:sldMk cId="0" sldId="281"/>
            <ac:spMk id="8" creationId="{00000000-0000-0000-0000-000000000000}"/>
          </ac:spMkLst>
        </pc:spChg>
        <pc:spChg chg="del mod">
          <ac:chgData name="Piotr Niemiec" userId="39413822-a6be-4bdf-b3ec-7baf72cda874" providerId="ADAL" clId="{82C44723-C766-4770-AA52-84BA2BFD9D9B}" dt="2026-01-19T10:20:34.136" v="816" actId="478"/>
          <ac:spMkLst>
            <pc:docMk/>
            <pc:sldMk cId="0" sldId="281"/>
            <ac:spMk id="10" creationId="{00000000-0000-0000-0000-000000000000}"/>
          </ac:spMkLst>
        </pc:spChg>
        <pc:spChg chg="mod">
          <ac:chgData name="Piotr Niemiec" userId="39413822-a6be-4bdf-b3ec-7baf72cda874" providerId="ADAL" clId="{82C44723-C766-4770-AA52-84BA2BFD9D9B}" dt="2026-01-19T10:03:39.044" v="201"/>
          <ac:spMkLst>
            <pc:docMk/>
            <pc:sldMk cId="0" sldId="281"/>
            <ac:spMk id="11" creationId="{00000000-0000-0000-0000-000000000000}"/>
          </ac:spMkLst>
        </pc:spChg>
        <pc:grpChg chg="mod">
          <ac:chgData name="Piotr Niemiec" userId="39413822-a6be-4bdf-b3ec-7baf72cda874" providerId="ADAL" clId="{82C44723-C766-4770-AA52-84BA2BFD9D9B}" dt="2026-01-19T09:47:25.262" v="0"/>
          <ac:grpSpMkLst>
            <pc:docMk/>
            <pc:sldMk cId="0" sldId="281"/>
            <ac:grpSpMk id="9" creationId="{00000000-0000-0000-0000-000000000000}"/>
          </ac:grpSpMkLst>
        </pc:grpChg>
        <pc:picChg chg="mod">
          <ac:chgData name="Piotr Niemiec" userId="39413822-a6be-4bdf-b3ec-7baf72cda874" providerId="ADAL" clId="{82C44723-C766-4770-AA52-84BA2BFD9D9B}" dt="2026-01-19T09:47:25.262" v="0"/>
          <ac:picMkLst>
            <pc:docMk/>
            <pc:sldMk cId="0" sldId="281"/>
            <ac:picMk id="5122" creationId="{00000000-0000-0000-0000-000000000000}"/>
          </ac:picMkLst>
        </pc:picChg>
      </pc:sldChg>
      <pc:sldChg chg="addSp modSp">
        <pc:chgData name="Piotr Niemiec" userId="39413822-a6be-4bdf-b3ec-7baf72cda874" providerId="ADAL" clId="{82C44723-C766-4770-AA52-84BA2BFD9D9B}" dt="2026-01-19T10:13:30.120" v="362"/>
        <pc:sldMkLst>
          <pc:docMk/>
          <pc:sldMk cId="0" sldId="282"/>
        </pc:sldMkLst>
        <pc:spChg chg="add mod">
          <ac:chgData name="Piotr Niemiec" userId="39413822-a6be-4bdf-b3ec-7baf72cda874" providerId="ADAL" clId="{82C44723-C766-4770-AA52-84BA2BFD9D9B}" dt="2026-01-19T10:13:30.120" v="362"/>
          <ac:spMkLst>
            <pc:docMk/>
            <pc:sldMk cId="0" sldId="282"/>
            <ac:spMk id="3" creationId="{D4ACCF57-CC22-58DB-C8B6-85E701DC8A4A}"/>
          </ac:spMkLst>
        </pc:spChg>
        <pc:spChg chg="mod">
          <ac:chgData name="Piotr Niemiec" userId="39413822-a6be-4bdf-b3ec-7baf72cda874" providerId="ADAL" clId="{82C44723-C766-4770-AA52-84BA2BFD9D9B}" dt="2026-01-19T09:47:25.262" v="0"/>
          <ac:spMkLst>
            <pc:docMk/>
            <pc:sldMk cId="0" sldId="282"/>
            <ac:spMk id="6" creationId="{00000000-0000-0000-0000-000000000000}"/>
          </ac:spMkLst>
        </pc:spChg>
        <pc:spChg chg="mod">
          <ac:chgData name="Piotr Niemiec" userId="39413822-a6be-4bdf-b3ec-7baf72cda874" providerId="ADAL" clId="{82C44723-C766-4770-AA52-84BA2BFD9D9B}" dt="2026-01-19T09:47:25.262" v="0"/>
          <ac:spMkLst>
            <pc:docMk/>
            <pc:sldMk cId="0" sldId="282"/>
            <ac:spMk id="8" creationId="{00000000-0000-0000-0000-000000000000}"/>
          </ac:spMkLst>
        </pc:spChg>
        <pc:grpChg chg="mod">
          <ac:chgData name="Piotr Niemiec" userId="39413822-a6be-4bdf-b3ec-7baf72cda874" providerId="ADAL" clId="{82C44723-C766-4770-AA52-84BA2BFD9D9B}" dt="2026-01-19T09:47:25.262" v="0"/>
          <ac:grpSpMkLst>
            <pc:docMk/>
            <pc:sldMk cId="0" sldId="282"/>
            <ac:grpSpMk id="2" creationId="{00000000-0000-0000-0000-000000000000}"/>
          </ac:grpSpMkLst>
        </pc:grpChg>
        <pc:picChg chg="mod">
          <ac:chgData name="Piotr Niemiec" userId="39413822-a6be-4bdf-b3ec-7baf72cda874" providerId="ADAL" clId="{82C44723-C766-4770-AA52-84BA2BFD9D9B}" dt="2026-01-19T09:47:25.262" v="0"/>
          <ac:picMkLst>
            <pc:docMk/>
            <pc:sldMk cId="0" sldId="282"/>
            <ac:picMk id="5122" creationId="{00000000-0000-0000-0000-000000000000}"/>
          </ac:picMkLst>
        </pc:picChg>
        <pc:picChg chg="mod">
          <ac:chgData name="Piotr Niemiec" userId="39413822-a6be-4bdf-b3ec-7baf72cda874" providerId="ADAL" clId="{82C44723-C766-4770-AA52-84BA2BFD9D9B}" dt="2026-01-19T09:47:25.262" v="0"/>
          <ac:picMkLst>
            <pc:docMk/>
            <pc:sldMk cId="0" sldId="282"/>
            <ac:picMk id="6146" creationId="{00000000-0000-0000-0000-000000000000}"/>
          </ac:picMkLst>
        </pc:picChg>
      </pc:sldChg>
      <pc:sldChg chg="addSp delSp modSp mod">
        <pc:chgData name="Piotr Niemiec" userId="39413822-a6be-4bdf-b3ec-7baf72cda874" providerId="ADAL" clId="{82C44723-C766-4770-AA52-84BA2BFD9D9B}" dt="2026-01-19T10:21:14.246" v="825"/>
        <pc:sldMkLst>
          <pc:docMk/>
          <pc:sldMk cId="0" sldId="286"/>
        </pc:sldMkLst>
        <pc:spChg chg="add del mod">
          <ac:chgData name="Piotr Niemiec" userId="39413822-a6be-4bdf-b3ec-7baf72cda874" providerId="ADAL" clId="{82C44723-C766-4770-AA52-84BA2BFD9D9B}" dt="2026-01-19T10:21:11.574" v="823" actId="478"/>
          <ac:spMkLst>
            <pc:docMk/>
            <pc:sldMk cId="0" sldId="286"/>
            <ac:spMk id="2" creationId="{2C961EED-3EF5-AB86-4182-1D0470B0C1AF}"/>
          </ac:spMkLst>
        </pc:spChg>
        <pc:spChg chg="add mod">
          <ac:chgData name="Piotr Niemiec" userId="39413822-a6be-4bdf-b3ec-7baf72cda874" providerId="ADAL" clId="{82C44723-C766-4770-AA52-84BA2BFD9D9B}" dt="2026-01-19T10:21:13.277" v="824" actId="478"/>
          <ac:spMkLst>
            <pc:docMk/>
            <pc:sldMk cId="0" sldId="286"/>
            <ac:spMk id="4" creationId="{B12CF6D3-C2E7-7453-5888-025E232BC836}"/>
          </ac:spMkLst>
        </pc:spChg>
        <pc:spChg chg="add mod">
          <ac:chgData name="Piotr Niemiec" userId="39413822-a6be-4bdf-b3ec-7baf72cda874" providerId="ADAL" clId="{82C44723-C766-4770-AA52-84BA2BFD9D9B}" dt="2026-01-19T10:21:14.246" v="825"/>
          <ac:spMkLst>
            <pc:docMk/>
            <pc:sldMk cId="0" sldId="286"/>
            <ac:spMk id="5" creationId="{48B963F7-AA4E-77F4-474F-6CCDC107E507}"/>
          </ac:spMkLst>
        </pc:spChg>
        <pc:spChg chg="del mod">
          <ac:chgData name="Piotr Niemiec" userId="39413822-a6be-4bdf-b3ec-7baf72cda874" providerId="ADAL" clId="{82C44723-C766-4770-AA52-84BA2BFD9D9B}" dt="2026-01-19T10:21:13.277" v="824" actId="478"/>
          <ac:spMkLst>
            <pc:docMk/>
            <pc:sldMk cId="0" sldId="286"/>
            <ac:spMk id="6" creationId="{00000000-0000-0000-0000-000000000000}"/>
          </ac:spMkLst>
        </pc:spChg>
        <pc:spChg chg="mod">
          <ac:chgData name="Piotr Niemiec" userId="39413822-a6be-4bdf-b3ec-7baf72cda874" providerId="ADAL" clId="{82C44723-C766-4770-AA52-84BA2BFD9D9B}" dt="2026-01-19T10:06:54.995" v="233" actId="12788"/>
          <ac:spMkLst>
            <pc:docMk/>
            <pc:sldMk cId="0" sldId="286"/>
            <ac:spMk id="7" creationId="{00000000-0000-0000-0000-000000000000}"/>
          </ac:spMkLst>
        </pc:spChg>
        <pc:picChg chg="mod">
          <ac:chgData name="Piotr Niemiec" userId="39413822-a6be-4bdf-b3ec-7baf72cda874" providerId="ADAL" clId="{82C44723-C766-4770-AA52-84BA2BFD9D9B}" dt="2026-01-19T09:47:25.262" v="0"/>
          <ac:picMkLst>
            <pc:docMk/>
            <pc:sldMk cId="0" sldId="286"/>
            <ac:picMk id="8" creationId="{00000000-0000-0000-0000-000000000000}"/>
          </ac:picMkLst>
        </pc:picChg>
      </pc:sldChg>
      <pc:sldChg chg="addSp delSp modSp mod">
        <pc:chgData name="Piotr Niemiec" userId="39413822-a6be-4bdf-b3ec-7baf72cda874" providerId="ADAL" clId="{82C44723-C766-4770-AA52-84BA2BFD9D9B}" dt="2026-01-19T10:21:30.777" v="833"/>
        <pc:sldMkLst>
          <pc:docMk/>
          <pc:sldMk cId="0" sldId="288"/>
        </pc:sldMkLst>
        <pc:spChg chg="add del mod">
          <ac:chgData name="Piotr Niemiec" userId="39413822-a6be-4bdf-b3ec-7baf72cda874" providerId="ADAL" clId="{82C44723-C766-4770-AA52-84BA2BFD9D9B}" dt="2026-01-19T10:21:29.794" v="832" actId="478"/>
          <ac:spMkLst>
            <pc:docMk/>
            <pc:sldMk cId="0" sldId="288"/>
            <ac:spMk id="2" creationId="{7C2527EC-C752-364A-53D5-91551FCBB256}"/>
          </ac:spMkLst>
        </pc:spChg>
        <pc:spChg chg="del mod">
          <ac:chgData name="Piotr Niemiec" userId="39413822-a6be-4bdf-b3ec-7baf72cda874" providerId="ADAL" clId="{82C44723-C766-4770-AA52-84BA2BFD9D9B}" dt="2026-01-19T10:21:26.730" v="830" actId="478"/>
          <ac:spMkLst>
            <pc:docMk/>
            <pc:sldMk cId="0" sldId="288"/>
            <ac:spMk id="4" creationId="{00000000-0000-0000-0000-000000000000}"/>
          </ac:spMkLst>
        </pc:spChg>
        <pc:spChg chg="add del mod">
          <ac:chgData name="Piotr Niemiec" userId="39413822-a6be-4bdf-b3ec-7baf72cda874" providerId="ADAL" clId="{82C44723-C766-4770-AA52-84BA2BFD9D9B}" dt="2026-01-19T10:21:28.526" v="831" actId="478"/>
          <ac:spMkLst>
            <pc:docMk/>
            <pc:sldMk cId="0" sldId="288"/>
            <ac:spMk id="5" creationId="{35451ADB-7C41-3844-8459-C2922FA8E38B}"/>
          </ac:spMkLst>
        </pc:spChg>
        <pc:spChg chg="add mod">
          <ac:chgData name="Piotr Niemiec" userId="39413822-a6be-4bdf-b3ec-7baf72cda874" providerId="ADAL" clId="{82C44723-C766-4770-AA52-84BA2BFD9D9B}" dt="2026-01-19T10:21:30.777" v="833"/>
          <ac:spMkLst>
            <pc:docMk/>
            <pc:sldMk cId="0" sldId="288"/>
            <ac:spMk id="6" creationId="{D0C95F24-B88F-167B-9B0C-A5B5443EF001}"/>
          </ac:spMkLst>
        </pc:spChg>
        <pc:picChg chg="mod">
          <ac:chgData name="Piotr Niemiec" userId="39413822-a6be-4bdf-b3ec-7baf72cda874" providerId="ADAL" clId="{82C44723-C766-4770-AA52-84BA2BFD9D9B}" dt="2026-01-19T09:47:25.262" v="0"/>
          <ac:picMkLst>
            <pc:docMk/>
            <pc:sldMk cId="0" sldId="288"/>
            <ac:picMk id="9218" creationId="{00000000-0000-0000-0000-000000000000}"/>
          </ac:picMkLst>
        </pc:picChg>
      </pc:sldChg>
      <pc:sldChg chg="addSp delSp modSp mod">
        <pc:chgData name="Piotr Niemiec" userId="39413822-a6be-4bdf-b3ec-7baf72cda874" providerId="ADAL" clId="{82C44723-C766-4770-AA52-84BA2BFD9D9B}" dt="2026-01-19T10:21:23.433" v="829"/>
        <pc:sldMkLst>
          <pc:docMk/>
          <pc:sldMk cId="0" sldId="289"/>
        </pc:sldMkLst>
        <pc:spChg chg="add del mod">
          <ac:chgData name="Piotr Niemiec" userId="39413822-a6be-4bdf-b3ec-7baf72cda874" providerId="ADAL" clId="{82C44723-C766-4770-AA52-84BA2BFD9D9B}" dt="2026-01-19T10:21:22.058" v="828" actId="478"/>
          <ac:spMkLst>
            <pc:docMk/>
            <pc:sldMk cId="0" sldId="289"/>
            <ac:spMk id="3" creationId="{2CBF8C3B-EC0C-92EA-1757-9E1DAEE6EEF3}"/>
          </ac:spMkLst>
        </pc:spChg>
        <pc:spChg chg="mod">
          <ac:chgData name="Piotr Niemiec" userId="39413822-a6be-4bdf-b3ec-7baf72cda874" providerId="ADAL" clId="{82C44723-C766-4770-AA52-84BA2BFD9D9B}" dt="2026-01-19T09:47:25.262" v="0"/>
          <ac:spMkLst>
            <pc:docMk/>
            <pc:sldMk cId="0" sldId="289"/>
            <ac:spMk id="5" creationId="{00000000-0000-0000-0000-000000000000}"/>
          </ac:spMkLst>
        </pc:spChg>
        <pc:spChg chg="mod topLvl">
          <ac:chgData name="Piotr Niemiec" userId="39413822-a6be-4bdf-b3ec-7baf72cda874" providerId="ADAL" clId="{82C44723-C766-4770-AA52-84BA2BFD9D9B}" dt="2026-01-19T10:07:16.471" v="241" actId="20577"/>
          <ac:spMkLst>
            <pc:docMk/>
            <pc:sldMk cId="0" sldId="289"/>
            <ac:spMk id="6" creationId="{00000000-0000-0000-0000-000000000000}"/>
          </ac:spMkLst>
        </pc:spChg>
        <pc:spChg chg="mod topLvl">
          <ac:chgData name="Piotr Niemiec" userId="39413822-a6be-4bdf-b3ec-7baf72cda874" providerId="ADAL" clId="{82C44723-C766-4770-AA52-84BA2BFD9D9B}" dt="2026-01-19T10:07:14.184" v="239" actId="165"/>
          <ac:spMkLst>
            <pc:docMk/>
            <pc:sldMk cId="0" sldId="289"/>
            <ac:spMk id="7" creationId="{00000000-0000-0000-0000-000000000000}"/>
          </ac:spMkLst>
        </pc:spChg>
        <pc:spChg chg="del mod">
          <ac:chgData name="Piotr Niemiec" userId="39413822-a6be-4bdf-b3ec-7baf72cda874" providerId="ADAL" clId="{82C44723-C766-4770-AA52-84BA2BFD9D9B}" dt="2026-01-19T10:21:18.770" v="826" actId="478"/>
          <ac:spMkLst>
            <pc:docMk/>
            <pc:sldMk cId="0" sldId="289"/>
            <ac:spMk id="8" creationId="{00000000-0000-0000-0000-000000000000}"/>
          </ac:spMkLst>
        </pc:spChg>
        <pc:spChg chg="add del mod">
          <ac:chgData name="Piotr Niemiec" userId="39413822-a6be-4bdf-b3ec-7baf72cda874" providerId="ADAL" clId="{82C44723-C766-4770-AA52-84BA2BFD9D9B}" dt="2026-01-19T10:21:20.451" v="827" actId="478"/>
          <ac:spMkLst>
            <pc:docMk/>
            <pc:sldMk cId="0" sldId="289"/>
            <ac:spMk id="9" creationId="{9963A161-3F50-5F90-79E9-67D2EE3FDC01}"/>
          </ac:spMkLst>
        </pc:spChg>
        <pc:spChg chg="add mod">
          <ac:chgData name="Piotr Niemiec" userId="39413822-a6be-4bdf-b3ec-7baf72cda874" providerId="ADAL" clId="{82C44723-C766-4770-AA52-84BA2BFD9D9B}" dt="2026-01-19T10:21:23.433" v="829"/>
          <ac:spMkLst>
            <pc:docMk/>
            <pc:sldMk cId="0" sldId="289"/>
            <ac:spMk id="10" creationId="{F77E149F-ABE6-C478-0731-B427D400186A}"/>
          </ac:spMkLst>
        </pc:spChg>
        <pc:grpChg chg="add del mod">
          <ac:chgData name="Piotr Niemiec" userId="39413822-a6be-4bdf-b3ec-7baf72cda874" providerId="ADAL" clId="{82C44723-C766-4770-AA52-84BA2BFD9D9B}" dt="2026-01-19T10:07:14.184" v="239" actId="165"/>
          <ac:grpSpMkLst>
            <pc:docMk/>
            <pc:sldMk cId="0" sldId="289"/>
            <ac:grpSpMk id="2" creationId="{65C2F16F-AB5A-26B4-8629-526CBA39F586}"/>
          </ac:grpSpMkLst>
        </pc:grpChg>
        <pc:picChg chg="mod">
          <ac:chgData name="Piotr Niemiec" userId="39413822-a6be-4bdf-b3ec-7baf72cda874" providerId="ADAL" clId="{82C44723-C766-4770-AA52-84BA2BFD9D9B}" dt="2026-01-19T09:47:25.262" v="0"/>
          <ac:picMkLst>
            <pc:docMk/>
            <pc:sldMk cId="0" sldId="289"/>
            <ac:picMk id="8194" creationId="{00000000-0000-0000-0000-000000000000}"/>
          </ac:picMkLst>
        </pc:picChg>
      </pc:sldChg>
      <pc:sldChg chg="addSp delSp modSp mod">
        <pc:chgData name="Piotr Niemiec" userId="39413822-a6be-4bdf-b3ec-7baf72cda874" providerId="ADAL" clId="{82C44723-C766-4770-AA52-84BA2BFD9D9B}" dt="2026-01-19T10:21:35.827" v="835"/>
        <pc:sldMkLst>
          <pc:docMk/>
          <pc:sldMk cId="0" sldId="290"/>
        </pc:sldMkLst>
        <pc:spChg chg="add del mod">
          <ac:chgData name="Piotr Niemiec" userId="39413822-a6be-4bdf-b3ec-7baf72cda874" providerId="ADAL" clId="{82C44723-C766-4770-AA52-84BA2BFD9D9B}" dt="2026-01-19T10:21:35.383" v="834" actId="478"/>
          <ac:spMkLst>
            <pc:docMk/>
            <pc:sldMk cId="0" sldId="290"/>
            <ac:spMk id="2" creationId="{4BE2132A-52E0-ACFB-39C2-A00598686915}"/>
          </ac:spMkLst>
        </pc:spChg>
        <pc:spChg chg="add mod">
          <ac:chgData name="Piotr Niemiec" userId="39413822-a6be-4bdf-b3ec-7baf72cda874" providerId="ADAL" clId="{82C44723-C766-4770-AA52-84BA2BFD9D9B}" dt="2026-01-19T10:21:35.827" v="835"/>
          <ac:spMkLst>
            <pc:docMk/>
            <pc:sldMk cId="0" sldId="290"/>
            <ac:spMk id="3" creationId="{260744F2-7DB0-5B16-13E5-95ADB6382798}"/>
          </ac:spMkLst>
        </pc:spChg>
        <pc:spChg chg="mod">
          <ac:chgData name="Piotr Niemiec" userId="39413822-a6be-4bdf-b3ec-7baf72cda874" providerId="ADAL" clId="{82C44723-C766-4770-AA52-84BA2BFD9D9B}" dt="2026-01-19T09:47:25.262" v="0"/>
          <ac:spMkLst>
            <pc:docMk/>
            <pc:sldMk cId="0" sldId="290"/>
            <ac:spMk id="7" creationId="{00000000-0000-0000-0000-000000000000}"/>
          </ac:spMkLst>
        </pc:spChg>
        <pc:spChg chg="mod">
          <ac:chgData name="Piotr Niemiec" userId="39413822-a6be-4bdf-b3ec-7baf72cda874" providerId="ADAL" clId="{82C44723-C766-4770-AA52-84BA2BFD9D9B}" dt="2026-01-19T09:47:25.262" v="0"/>
          <ac:spMkLst>
            <pc:docMk/>
            <pc:sldMk cId="0" sldId="290"/>
            <ac:spMk id="8" creationId="{00000000-0000-0000-0000-000000000000}"/>
          </ac:spMkLst>
        </pc:spChg>
        <pc:spChg chg="mod">
          <ac:chgData name="Piotr Niemiec" userId="39413822-a6be-4bdf-b3ec-7baf72cda874" providerId="ADAL" clId="{82C44723-C766-4770-AA52-84BA2BFD9D9B}" dt="2026-01-19T09:47:25.262" v="0"/>
          <ac:spMkLst>
            <pc:docMk/>
            <pc:sldMk cId="0" sldId="290"/>
            <ac:spMk id="9" creationId="{00000000-0000-0000-0000-000000000000}"/>
          </ac:spMkLst>
        </pc:spChg>
        <pc:picChg chg="mod">
          <ac:chgData name="Piotr Niemiec" userId="39413822-a6be-4bdf-b3ec-7baf72cda874" providerId="ADAL" clId="{82C44723-C766-4770-AA52-84BA2BFD9D9B}" dt="2026-01-19T09:47:25.262" v="0"/>
          <ac:picMkLst>
            <pc:docMk/>
            <pc:sldMk cId="0" sldId="290"/>
            <ac:picMk id="10242" creationId="{00000000-0000-0000-0000-000000000000}"/>
          </ac:picMkLst>
        </pc:picChg>
      </pc:sldChg>
      <pc:sldChg chg="addSp delSp modSp mod">
        <pc:chgData name="Piotr Niemiec" userId="39413822-a6be-4bdf-b3ec-7baf72cda874" providerId="ADAL" clId="{82C44723-C766-4770-AA52-84BA2BFD9D9B}" dt="2026-01-19T10:17:48.551" v="598" actId="12788"/>
        <pc:sldMkLst>
          <pc:docMk/>
          <pc:sldMk cId="0" sldId="291"/>
        </pc:sldMkLst>
        <pc:spChg chg="add mod">
          <ac:chgData name="Piotr Niemiec" userId="39413822-a6be-4bdf-b3ec-7baf72cda874" providerId="ADAL" clId="{82C44723-C766-4770-AA52-84BA2BFD9D9B}" dt="2026-01-19T10:17:48.551" v="598" actId="12788"/>
          <ac:spMkLst>
            <pc:docMk/>
            <pc:sldMk cId="0" sldId="291"/>
            <ac:spMk id="2" creationId="{355AA1C4-762E-69A2-DB9E-5FD110FC2C38}"/>
          </ac:spMkLst>
        </pc:spChg>
        <pc:spChg chg="del mod">
          <ac:chgData name="Piotr Niemiec" userId="39413822-a6be-4bdf-b3ec-7baf72cda874" providerId="ADAL" clId="{82C44723-C766-4770-AA52-84BA2BFD9D9B}" dt="2026-01-19T10:17:38.554" v="574" actId="478"/>
          <ac:spMkLst>
            <pc:docMk/>
            <pc:sldMk cId="0" sldId="291"/>
            <ac:spMk id="6" creationId="{00000000-0000-0000-0000-000000000000}"/>
          </ac:spMkLst>
        </pc:spChg>
        <pc:spChg chg="mod">
          <ac:chgData name="Piotr Niemiec" userId="39413822-a6be-4bdf-b3ec-7baf72cda874" providerId="ADAL" clId="{82C44723-C766-4770-AA52-84BA2BFD9D9B}" dt="2026-01-19T09:47:25.262" v="0"/>
          <ac:spMkLst>
            <pc:docMk/>
            <pc:sldMk cId="0" sldId="291"/>
            <ac:spMk id="10" creationId="{00000000-0000-0000-0000-000000000000}"/>
          </ac:spMkLst>
        </pc:spChg>
        <pc:spChg chg="mod">
          <ac:chgData name="Piotr Niemiec" userId="39413822-a6be-4bdf-b3ec-7baf72cda874" providerId="ADAL" clId="{82C44723-C766-4770-AA52-84BA2BFD9D9B}" dt="2026-01-19T09:59:06.809" v="149" actId="207"/>
          <ac:spMkLst>
            <pc:docMk/>
            <pc:sldMk cId="0" sldId="291"/>
            <ac:spMk id="12" creationId="{00000000-0000-0000-0000-000000000000}"/>
          </ac:spMkLst>
        </pc:spChg>
        <pc:spChg chg="mod">
          <ac:chgData name="Piotr Niemiec" userId="39413822-a6be-4bdf-b3ec-7baf72cda874" providerId="ADAL" clId="{82C44723-C766-4770-AA52-84BA2BFD9D9B}" dt="2026-01-19T09:47:25.262" v="0"/>
          <ac:spMkLst>
            <pc:docMk/>
            <pc:sldMk cId="0" sldId="291"/>
            <ac:spMk id="13" creationId="{00000000-0000-0000-0000-000000000000}"/>
          </ac:spMkLst>
        </pc:spChg>
        <pc:picChg chg="mod">
          <ac:chgData name="Piotr Niemiec" userId="39413822-a6be-4bdf-b3ec-7baf72cda874" providerId="ADAL" clId="{82C44723-C766-4770-AA52-84BA2BFD9D9B}" dt="2026-01-19T09:47:25.262" v="0"/>
          <ac:picMkLst>
            <pc:docMk/>
            <pc:sldMk cId="0" sldId="291"/>
            <ac:picMk id="11" creationId="{00000000-0000-0000-0000-000000000000}"/>
          </ac:picMkLst>
        </pc:picChg>
        <pc:picChg chg="mod">
          <ac:chgData name="Piotr Niemiec" userId="39413822-a6be-4bdf-b3ec-7baf72cda874" providerId="ADAL" clId="{82C44723-C766-4770-AA52-84BA2BFD9D9B}" dt="2026-01-19T09:47:25.262" v="0"/>
          <ac:picMkLst>
            <pc:docMk/>
            <pc:sldMk cId="0" sldId="291"/>
            <ac:picMk id="4098" creationId="{00000000-0000-0000-0000-000000000000}"/>
          </ac:picMkLst>
        </pc:picChg>
        <pc:picChg chg="mod">
          <ac:chgData name="Piotr Niemiec" userId="39413822-a6be-4bdf-b3ec-7baf72cda874" providerId="ADAL" clId="{82C44723-C766-4770-AA52-84BA2BFD9D9B}" dt="2026-01-19T09:47:25.262" v="0"/>
          <ac:picMkLst>
            <pc:docMk/>
            <pc:sldMk cId="0" sldId="291"/>
            <ac:picMk id="4099" creationId="{00000000-0000-0000-0000-000000000000}"/>
          </ac:picMkLst>
        </pc:picChg>
      </pc:sldChg>
      <pc:sldChg chg="addSp delSp modSp mod">
        <pc:chgData name="Piotr Niemiec" userId="39413822-a6be-4bdf-b3ec-7baf72cda874" providerId="ADAL" clId="{82C44723-C766-4770-AA52-84BA2BFD9D9B}" dt="2026-01-19T10:18:33.230" v="667" actId="478"/>
        <pc:sldMkLst>
          <pc:docMk/>
          <pc:sldMk cId="0" sldId="292"/>
        </pc:sldMkLst>
        <pc:spChg chg="add mod">
          <ac:chgData name="Piotr Niemiec" userId="39413822-a6be-4bdf-b3ec-7baf72cda874" providerId="ADAL" clId="{82C44723-C766-4770-AA52-84BA2BFD9D9B}" dt="2026-01-19T10:18:31.728" v="666" actId="12788"/>
          <ac:spMkLst>
            <pc:docMk/>
            <pc:sldMk cId="0" sldId="292"/>
            <ac:spMk id="3" creationId="{F34DB2E8-B8DD-D2F9-D6F9-9162A4C5E81A}"/>
          </ac:spMkLst>
        </pc:spChg>
        <pc:spChg chg="add del mod">
          <ac:chgData name="Piotr Niemiec" userId="39413822-a6be-4bdf-b3ec-7baf72cda874" providerId="ADAL" clId="{82C44723-C766-4770-AA52-84BA2BFD9D9B}" dt="2026-01-19T10:18:33.230" v="667" actId="478"/>
          <ac:spMkLst>
            <pc:docMk/>
            <pc:sldMk cId="0" sldId="292"/>
            <ac:spMk id="5" creationId="{C971986F-A576-AEA3-E13F-33B42FAAE77D}"/>
          </ac:spMkLst>
        </pc:spChg>
        <pc:spChg chg="mod">
          <ac:chgData name="Piotr Niemiec" userId="39413822-a6be-4bdf-b3ec-7baf72cda874" providerId="ADAL" clId="{82C44723-C766-4770-AA52-84BA2BFD9D9B}" dt="2026-01-19T09:47:25.262" v="0"/>
          <ac:spMkLst>
            <pc:docMk/>
            <pc:sldMk cId="0" sldId="292"/>
            <ac:spMk id="8" creationId="{00000000-0000-0000-0000-000000000000}"/>
          </ac:spMkLst>
        </pc:spChg>
        <pc:spChg chg="mod">
          <ac:chgData name="Piotr Niemiec" userId="39413822-a6be-4bdf-b3ec-7baf72cda874" providerId="ADAL" clId="{82C44723-C766-4770-AA52-84BA2BFD9D9B}" dt="2026-01-19T09:47:25.262" v="0"/>
          <ac:spMkLst>
            <pc:docMk/>
            <pc:sldMk cId="0" sldId="292"/>
            <ac:spMk id="9" creationId="{00000000-0000-0000-0000-000000000000}"/>
          </ac:spMkLst>
        </pc:spChg>
        <pc:spChg chg="mod">
          <ac:chgData name="Piotr Niemiec" userId="39413822-a6be-4bdf-b3ec-7baf72cda874" providerId="ADAL" clId="{82C44723-C766-4770-AA52-84BA2BFD9D9B}" dt="2026-01-19T09:47:25.262" v="0"/>
          <ac:spMkLst>
            <pc:docMk/>
            <pc:sldMk cId="0" sldId="292"/>
            <ac:spMk id="10" creationId="{00000000-0000-0000-0000-000000000000}"/>
          </ac:spMkLst>
        </pc:spChg>
        <pc:spChg chg="del mod">
          <ac:chgData name="Piotr Niemiec" userId="39413822-a6be-4bdf-b3ec-7baf72cda874" providerId="ADAL" clId="{82C44723-C766-4770-AA52-84BA2BFD9D9B}" dt="2026-01-19T10:18:28.715" v="665" actId="478"/>
          <ac:spMkLst>
            <pc:docMk/>
            <pc:sldMk cId="0" sldId="292"/>
            <ac:spMk id="15" creationId="{00000000-0000-0000-0000-000000000000}"/>
          </ac:spMkLst>
        </pc:spChg>
        <pc:spChg chg="mod">
          <ac:chgData name="Piotr Niemiec" userId="39413822-a6be-4bdf-b3ec-7baf72cda874" providerId="ADAL" clId="{82C44723-C766-4770-AA52-84BA2BFD9D9B}" dt="2026-01-19T09:59:31.323" v="155" actId="164"/>
          <ac:spMkLst>
            <pc:docMk/>
            <pc:sldMk cId="0" sldId="292"/>
            <ac:spMk id="23" creationId="{00000000-0000-0000-0000-000000000000}"/>
          </ac:spMkLst>
        </pc:spChg>
        <pc:spChg chg="mod">
          <ac:chgData name="Piotr Niemiec" userId="39413822-a6be-4bdf-b3ec-7baf72cda874" providerId="ADAL" clId="{82C44723-C766-4770-AA52-84BA2BFD9D9B}" dt="2026-01-19T09:59:31.323" v="155" actId="164"/>
          <ac:spMkLst>
            <pc:docMk/>
            <pc:sldMk cId="0" sldId="292"/>
            <ac:spMk id="24" creationId="{00000000-0000-0000-0000-000000000000}"/>
          </ac:spMkLst>
        </pc:spChg>
        <pc:grpChg chg="add mod">
          <ac:chgData name="Piotr Niemiec" userId="39413822-a6be-4bdf-b3ec-7baf72cda874" providerId="ADAL" clId="{82C44723-C766-4770-AA52-84BA2BFD9D9B}" dt="2026-01-19T09:59:32.402" v="156" actId="12788"/>
          <ac:grpSpMkLst>
            <pc:docMk/>
            <pc:sldMk cId="0" sldId="292"/>
            <ac:grpSpMk id="2" creationId="{37290CEC-D054-20D8-EF35-00956AF25E09}"/>
          </ac:grpSpMkLst>
        </pc:grpChg>
        <pc:picChg chg="mod">
          <ac:chgData name="Piotr Niemiec" userId="39413822-a6be-4bdf-b3ec-7baf72cda874" providerId="ADAL" clId="{82C44723-C766-4770-AA52-84BA2BFD9D9B}" dt="2026-01-19T09:47:25.262" v="0"/>
          <ac:picMkLst>
            <pc:docMk/>
            <pc:sldMk cId="0" sldId="292"/>
            <ac:picMk id="6147" creationId="{00000000-0000-0000-0000-000000000000}"/>
          </ac:picMkLst>
        </pc:picChg>
        <pc:cxnChg chg="mod">
          <ac:chgData name="Piotr Niemiec" userId="39413822-a6be-4bdf-b3ec-7baf72cda874" providerId="ADAL" clId="{82C44723-C766-4770-AA52-84BA2BFD9D9B}" dt="2026-01-19T09:47:25.262" v="0"/>
          <ac:cxnSpMkLst>
            <pc:docMk/>
            <pc:sldMk cId="0" sldId="292"/>
            <ac:cxnSpMk id="12" creationId="{00000000-0000-0000-0000-000000000000}"/>
          </ac:cxnSpMkLst>
        </pc:cxnChg>
        <pc:cxnChg chg="mod">
          <ac:chgData name="Piotr Niemiec" userId="39413822-a6be-4bdf-b3ec-7baf72cda874" providerId="ADAL" clId="{82C44723-C766-4770-AA52-84BA2BFD9D9B}" dt="2026-01-19T09:47:25.262" v="0"/>
          <ac:cxnSpMkLst>
            <pc:docMk/>
            <pc:sldMk cId="0" sldId="292"/>
            <ac:cxnSpMk id="18" creationId="{00000000-0000-0000-0000-000000000000}"/>
          </ac:cxnSpMkLst>
        </pc:cxnChg>
        <pc:cxnChg chg="mod">
          <ac:chgData name="Piotr Niemiec" userId="39413822-a6be-4bdf-b3ec-7baf72cda874" providerId="ADAL" clId="{82C44723-C766-4770-AA52-84BA2BFD9D9B}" dt="2026-01-19T09:47:25.262" v="0"/>
          <ac:cxnSpMkLst>
            <pc:docMk/>
            <pc:sldMk cId="0" sldId="292"/>
            <ac:cxnSpMk id="20" creationId="{00000000-0000-0000-0000-000000000000}"/>
          </ac:cxnSpMkLst>
        </pc:cxnChg>
      </pc:sldChg>
      <pc:sldChg chg="addSp delSp modSp mod">
        <pc:chgData name="Piotr Niemiec" userId="39413822-a6be-4bdf-b3ec-7baf72cda874" providerId="ADAL" clId="{82C44723-C766-4770-AA52-84BA2BFD9D9B}" dt="2026-01-19T10:16:54.902" v="539" actId="12788"/>
        <pc:sldMkLst>
          <pc:docMk/>
          <pc:sldMk cId="0" sldId="295"/>
        </pc:sldMkLst>
        <pc:spChg chg="add mod">
          <ac:chgData name="Piotr Niemiec" userId="39413822-a6be-4bdf-b3ec-7baf72cda874" providerId="ADAL" clId="{82C44723-C766-4770-AA52-84BA2BFD9D9B}" dt="2026-01-19T10:16:54.902" v="539" actId="12788"/>
          <ac:spMkLst>
            <pc:docMk/>
            <pc:sldMk cId="0" sldId="295"/>
            <ac:spMk id="2" creationId="{4896D2DD-EFBE-6330-1892-ADA93DA8497F}"/>
          </ac:spMkLst>
        </pc:spChg>
        <pc:spChg chg="del mod">
          <ac:chgData name="Piotr Niemiec" userId="39413822-a6be-4bdf-b3ec-7baf72cda874" providerId="ADAL" clId="{82C44723-C766-4770-AA52-84BA2BFD9D9B}" dt="2026-01-19T10:16:51.230" v="538" actId="478"/>
          <ac:spMkLst>
            <pc:docMk/>
            <pc:sldMk cId="0" sldId="295"/>
            <ac:spMk id="5" creationId="{00000000-0000-0000-0000-000000000000}"/>
          </ac:spMkLst>
        </pc:spChg>
        <pc:spChg chg="mod">
          <ac:chgData name="Piotr Niemiec" userId="39413822-a6be-4bdf-b3ec-7baf72cda874" providerId="ADAL" clId="{82C44723-C766-4770-AA52-84BA2BFD9D9B}" dt="2026-01-19T09:57:43.683" v="132" actId="113"/>
          <ac:spMkLst>
            <pc:docMk/>
            <pc:sldMk cId="0" sldId="295"/>
            <ac:spMk id="7" creationId="{00000000-0000-0000-0000-000000000000}"/>
          </ac:spMkLst>
        </pc:spChg>
        <pc:picChg chg="mod">
          <ac:chgData name="Piotr Niemiec" userId="39413822-a6be-4bdf-b3ec-7baf72cda874" providerId="ADAL" clId="{82C44723-C766-4770-AA52-84BA2BFD9D9B}" dt="2026-01-19T09:47:25.262" v="0"/>
          <ac:picMkLst>
            <pc:docMk/>
            <pc:sldMk cId="0" sldId="295"/>
            <ac:picMk id="6" creationId="{00000000-0000-0000-0000-000000000000}"/>
          </ac:picMkLst>
        </pc:picChg>
      </pc:sldChg>
      <pc:sldChg chg="addSp delSp modSp mod">
        <pc:chgData name="Piotr Niemiec" userId="39413822-a6be-4bdf-b3ec-7baf72cda874" providerId="ADAL" clId="{82C44723-C766-4770-AA52-84BA2BFD9D9B}" dt="2026-01-19T10:17:05.683" v="545"/>
        <pc:sldMkLst>
          <pc:docMk/>
          <pc:sldMk cId="0" sldId="296"/>
        </pc:sldMkLst>
        <pc:spChg chg="add del mod">
          <ac:chgData name="Piotr Niemiec" userId="39413822-a6be-4bdf-b3ec-7baf72cda874" providerId="ADAL" clId="{82C44723-C766-4770-AA52-84BA2BFD9D9B}" dt="2026-01-19T10:17:03.145" v="543" actId="478"/>
          <ac:spMkLst>
            <pc:docMk/>
            <pc:sldMk cId="0" sldId="296"/>
            <ac:spMk id="2" creationId="{3DCAA35F-6D73-26E6-3D6F-AD2F07020766}"/>
          </ac:spMkLst>
        </pc:spChg>
        <pc:spChg chg="add mod">
          <ac:chgData name="Piotr Niemiec" userId="39413822-a6be-4bdf-b3ec-7baf72cda874" providerId="ADAL" clId="{82C44723-C766-4770-AA52-84BA2BFD9D9B}" dt="2026-01-19T10:17:05.683" v="545"/>
          <ac:spMkLst>
            <pc:docMk/>
            <pc:sldMk cId="0" sldId="296"/>
            <ac:spMk id="3" creationId="{3CBB2D1D-2A0E-EC28-B832-2EB4696B83A2}"/>
          </ac:spMkLst>
        </pc:spChg>
        <pc:spChg chg="del mod">
          <ac:chgData name="Piotr Niemiec" userId="39413822-a6be-4bdf-b3ec-7baf72cda874" providerId="ADAL" clId="{82C44723-C766-4770-AA52-84BA2BFD9D9B}" dt="2026-01-19T10:17:04.714" v="544" actId="478"/>
          <ac:spMkLst>
            <pc:docMk/>
            <pc:sldMk cId="0" sldId="296"/>
            <ac:spMk id="4" creationId="{00000000-0000-0000-0000-000000000000}"/>
          </ac:spMkLst>
        </pc:spChg>
        <pc:spChg chg="mod">
          <ac:chgData name="Piotr Niemiec" userId="39413822-a6be-4bdf-b3ec-7baf72cda874" providerId="ADAL" clId="{82C44723-C766-4770-AA52-84BA2BFD9D9B}" dt="2026-01-19T09:57:55.183" v="137" actId="1076"/>
          <ac:spMkLst>
            <pc:docMk/>
            <pc:sldMk cId="0" sldId="296"/>
            <ac:spMk id="6" creationId="{00000000-0000-0000-0000-000000000000}"/>
          </ac:spMkLst>
        </pc:spChg>
        <pc:picChg chg="mod">
          <ac:chgData name="Piotr Niemiec" userId="39413822-a6be-4bdf-b3ec-7baf72cda874" providerId="ADAL" clId="{82C44723-C766-4770-AA52-84BA2BFD9D9B}" dt="2026-01-19T09:47:25.262" v="0"/>
          <ac:picMkLst>
            <pc:docMk/>
            <pc:sldMk cId="0" sldId="296"/>
            <ac:picMk id="5" creationId="{00000000-0000-0000-0000-000000000000}"/>
          </ac:picMkLst>
        </pc:picChg>
      </pc:sldChg>
      <pc:sldChg chg="addSp delSp modSp mod">
        <pc:chgData name="Piotr Niemiec" userId="39413822-a6be-4bdf-b3ec-7baf72cda874" providerId="ADAL" clId="{82C44723-C766-4770-AA52-84BA2BFD9D9B}" dt="2026-01-19T10:17:00.387" v="542"/>
        <pc:sldMkLst>
          <pc:docMk/>
          <pc:sldMk cId="0" sldId="297"/>
        </pc:sldMkLst>
        <pc:spChg chg="add del mod">
          <ac:chgData name="Piotr Niemiec" userId="39413822-a6be-4bdf-b3ec-7baf72cda874" providerId="ADAL" clId="{82C44723-C766-4770-AA52-84BA2BFD9D9B}" dt="2026-01-19T10:16:59.515" v="541" actId="478"/>
          <ac:spMkLst>
            <pc:docMk/>
            <pc:sldMk cId="0" sldId="297"/>
            <ac:spMk id="2" creationId="{F5EA725C-1CB5-C72C-7C6F-DD14D27B9231}"/>
          </ac:spMkLst>
        </pc:spChg>
        <pc:spChg chg="add mod">
          <ac:chgData name="Piotr Niemiec" userId="39413822-a6be-4bdf-b3ec-7baf72cda874" providerId="ADAL" clId="{82C44723-C766-4770-AA52-84BA2BFD9D9B}" dt="2026-01-19T10:17:00.387" v="542"/>
          <ac:spMkLst>
            <pc:docMk/>
            <pc:sldMk cId="0" sldId="297"/>
            <ac:spMk id="3" creationId="{9B10F9CC-720E-58ED-BAE9-B259AE45C4ED}"/>
          </ac:spMkLst>
        </pc:spChg>
        <pc:spChg chg="del mod">
          <ac:chgData name="Piotr Niemiec" userId="39413822-a6be-4bdf-b3ec-7baf72cda874" providerId="ADAL" clId="{82C44723-C766-4770-AA52-84BA2BFD9D9B}" dt="2026-01-19T10:16:58.519" v="540" actId="478"/>
          <ac:spMkLst>
            <pc:docMk/>
            <pc:sldMk cId="0" sldId="297"/>
            <ac:spMk id="5" creationId="{00000000-0000-0000-0000-000000000000}"/>
          </ac:spMkLst>
        </pc:spChg>
        <pc:spChg chg="mod">
          <ac:chgData name="Piotr Niemiec" userId="39413822-a6be-4bdf-b3ec-7baf72cda874" providerId="ADAL" clId="{82C44723-C766-4770-AA52-84BA2BFD9D9B}" dt="2026-01-19T09:57:40.511" v="130" actId="113"/>
          <ac:spMkLst>
            <pc:docMk/>
            <pc:sldMk cId="0" sldId="297"/>
            <ac:spMk id="7" creationId="{00000000-0000-0000-0000-000000000000}"/>
          </ac:spMkLst>
        </pc:spChg>
        <pc:picChg chg="mod">
          <ac:chgData name="Piotr Niemiec" userId="39413822-a6be-4bdf-b3ec-7baf72cda874" providerId="ADAL" clId="{82C44723-C766-4770-AA52-84BA2BFD9D9B}" dt="2026-01-19T09:47:25.262" v="0"/>
          <ac:picMkLst>
            <pc:docMk/>
            <pc:sldMk cId="0" sldId="297"/>
            <ac:picMk id="6" creationId="{00000000-0000-0000-0000-000000000000}"/>
          </ac:picMkLst>
        </pc:picChg>
      </pc:sldChg>
      <pc:sldChg chg="addSp delSp modSp mod modNotes">
        <pc:chgData name="Piotr Niemiec" userId="39413822-a6be-4bdf-b3ec-7baf72cda874" providerId="ADAL" clId="{82C44723-C766-4770-AA52-84BA2BFD9D9B}" dt="2026-01-19T10:16:10.512" v="517" actId="207"/>
        <pc:sldMkLst>
          <pc:docMk/>
          <pc:sldMk cId="0" sldId="298"/>
        </pc:sldMkLst>
        <pc:spChg chg="del mod">
          <ac:chgData name="Piotr Niemiec" userId="39413822-a6be-4bdf-b3ec-7baf72cda874" providerId="ADAL" clId="{82C44723-C766-4770-AA52-84BA2BFD9D9B}" dt="2026-01-19T10:16:03.003" v="516" actId="478"/>
          <ac:spMkLst>
            <pc:docMk/>
            <pc:sldMk cId="0" sldId="298"/>
            <ac:spMk id="4" creationId="{00000000-0000-0000-0000-000000000000}"/>
          </ac:spMkLst>
        </pc:spChg>
        <pc:spChg chg="mod">
          <ac:chgData name="Piotr Niemiec" userId="39413822-a6be-4bdf-b3ec-7baf72cda874" providerId="ADAL" clId="{82C44723-C766-4770-AA52-84BA2BFD9D9B}" dt="2026-01-19T10:16:10.512" v="517" actId="207"/>
          <ac:spMkLst>
            <pc:docMk/>
            <pc:sldMk cId="0" sldId="298"/>
            <ac:spMk id="5" creationId="{00000000-0000-0000-0000-000000000000}"/>
          </ac:spMkLst>
        </pc:spChg>
        <pc:spChg chg="mod">
          <ac:chgData name="Piotr Niemiec" userId="39413822-a6be-4bdf-b3ec-7baf72cda874" providerId="ADAL" clId="{82C44723-C766-4770-AA52-84BA2BFD9D9B}" dt="2026-01-19T09:54:26.965" v="85" actId="12788"/>
          <ac:spMkLst>
            <pc:docMk/>
            <pc:sldMk cId="0" sldId="298"/>
            <ac:spMk id="8" creationId="{00000000-0000-0000-0000-000000000000}"/>
          </ac:spMkLst>
        </pc:spChg>
        <pc:spChg chg="add mod">
          <ac:chgData name="Piotr Niemiec" userId="39413822-a6be-4bdf-b3ec-7baf72cda874" providerId="ADAL" clId="{82C44723-C766-4770-AA52-84BA2BFD9D9B}" dt="2026-01-19T09:56:49.186" v="114" actId="207"/>
          <ac:spMkLst>
            <pc:docMk/>
            <pc:sldMk cId="0" sldId="298"/>
            <ac:spMk id="12" creationId="{DDC97C95-4D2C-9FF1-F0B1-2E4B6C6B85DA}"/>
          </ac:spMkLst>
        </pc:spChg>
        <pc:spChg chg="add mod">
          <ac:chgData name="Piotr Niemiec" userId="39413822-a6be-4bdf-b3ec-7baf72cda874" providerId="ADAL" clId="{82C44723-C766-4770-AA52-84BA2BFD9D9B}" dt="2026-01-19T09:57:00.455" v="119" actId="14100"/>
          <ac:spMkLst>
            <pc:docMk/>
            <pc:sldMk cId="0" sldId="298"/>
            <ac:spMk id="13" creationId="{BCD95D0E-817E-B18F-6A97-CA85BC376C36}"/>
          </ac:spMkLst>
        </pc:spChg>
        <pc:spChg chg="add mod">
          <ac:chgData name="Piotr Niemiec" userId="39413822-a6be-4bdf-b3ec-7baf72cda874" providerId="ADAL" clId="{82C44723-C766-4770-AA52-84BA2BFD9D9B}" dt="2026-01-19T10:16:00.714" v="515" actId="12788"/>
          <ac:spMkLst>
            <pc:docMk/>
            <pc:sldMk cId="0" sldId="298"/>
            <ac:spMk id="14" creationId="{4F2A5180-9BA7-2AE3-96DA-3987F98733A4}"/>
          </ac:spMkLst>
        </pc:spChg>
        <pc:grpChg chg="add del mod">
          <ac:chgData name="Piotr Niemiec" userId="39413822-a6be-4bdf-b3ec-7baf72cda874" providerId="ADAL" clId="{82C44723-C766-4770-AA52-84BA2BFD9D9B}" dt="2026-01-19T09:54:43.380" v="90" actId="165"/>
          <ac:grpSpMkLst>
            <pc:docMk/>
            <pc:sldMk cId="0" sldId="298"/>
            <ac:grpSpMk id="2" creationId="{4D5B8BAB-6C1C-6DA0-9E07-C5B55AE5A77A}"/>
          </ac:grpSpMkLst>
        </pc:grpChg>
        <pc:grpChg chg="add mod">
          <ac:chgData name="Piotr Niemiec" userId="39413822-a6be-4bdf-b3ec-7baf72cda874" providerId="ADAL" clId="{82C44723-C766-4770-AA52-84BA2BFD9D9B}" dt="2026-01-19T09:55:56.570" v="107" actId="12789"/>
          <ac:grpSpMkLst>
            <pc:docMk/>
            <pc:sldMk cId="0" sldId="298"/>
            <ac:grpSpMk id="7" creationId="{E5C5AA6B-B8EF-07A2-8CA5-BF406C192C00}"/>
          </ac:grpSpMkLst>
        </pc:grpChg>
        <pc:picChg chg="add mod">
          <ac:chgData name="Piotr Niemiec" userId="39413822-a6be-4bdf-b3ec-7baf72cda874" providerId="ADAL" clId="{82C44723-C766-4770-AA52-84BA2BFD9D9B}" dt="2026-01-19T09:55:43.455" v="104" actId="1076"/>
          <ac:picMkLst>
            <pc:docMk/>
            <pc:sldMk cId="0" sldId="298"/>
            <ac:picMk id="3" creationId="{5B8C603A-EABF-C8FE-FDD9-97C947278CDB}"/>
          </ac:picMkLst>
        </pc:picChg>
        <pc:picChg chg="add mod">
          <ac:chgData name="Piotr Niemiec" userId="39413822-a6be-4bdf-b3ec-7baf72cda874" providerId="ADAL" clId="{82C44723-C766-4770-AA52-84BA2BFD9D9B}" dt="2026-01-19T09:55:56.570" v="107" actId="12789"/>
          <ac:picMkLst>
            <pc:docMk/>
            <pc:sldMk cId="0" sldId="298"/>
            <ac:picMk id="6" creationId="{1E12DBC5-63C6-5557-691F-3C43C195D40F}"/>
          </ac:picMkLst>
        </pc:picChg>
        <pc:picChg chg="mod topLvl">
          <ac:chgData name="Piotr Niemiec" userId="39413822-a6be-4bdf-b3ec-7baf72cda874" providerId="ADAL" clId="{82C44723-C766-4770-AA52-84BA2BFD9D9B}" dt="2026-01-19T09:55:51.930" v="106" actId="164"/>
          <ac:picMkLst>
            <pc:docMk/>
            <pc:sldMk cId="0" sldId="298"/>
            <ac:picMk id="9" creationId="{00000000-0000-0000-0000-000000000000}"/>
          </ac:picMkLst>
        </pc:picChg>
        <pc:picChg chg="mod topLvl">
          <ac:chgData name="Piotr Niemiec" userId="39413822-a6be-4bdf-b3ec-7baf72cda874" providerId="ADAL" clId="{82C44723-C766-4770-AA52-84BA2BFD9D9B}" dt="2026-01-19T09:55:51.930" v="106" actId="164"/>
          <ac:picMkLst>
            <pc:docMk/>
            <pc:sldMk cId="0" sldId="298"/>
            <ac:picMk id="10" creationId="{00000000-0000-0000-0000-000000000000}"/>
          </ac:picMkLst>
        </pc:picChg>
        <pc:picChg chg="mod topLvl">
          <ac:chgData name="Piotr Niemiec" userId="39413822-a6be-4bdf-b3ec-7baf72cda874" providerId="ADAL" clId="{82C44723-C766-4770-AA52-84BA2BFD9D9B}" dt="2026-01-19T09:55:51.930" v="106" actId="164"/>
          <ac:picMkLst>
            <pc:docMk/>
            <pc:sldMk cId="0" sldId="298"/>
            <ac:picMk id="11" creationId="{00000000-0000-0000-0000-000000000000}"/>
          </ac:picMkLst>
        </pc:picChg>
      </pc:sldChg>
      <pc:sldChg chg="addSp delSp modSp mod">
        <pc:chgData name="Piotr Niemiec" userId="39413822-a6be-4bdf-b3ec-7baf72cda874" providerId="ADAL" clId="{82C44723-C766-4770-AA52-84BA2BFD9D9B}" dt="2026-01-19T10:18:15.238" v="634" actId="12788"/>
        <pc:sldMkLst>
          <pc:docMk/>
          <pc:sldMk cId="0" sldId="302"/>
        </pc:sldMkLst>
        <pc:spChg chg="add mod">
          <ac:chgData name="Piotr Niemiec" userId="39413822-a6be-4bdf-b3ec-7baf72cda874" providerId="ADAL" clId="{82C44723-C766-4770-AA52-84BA2BFD9D9B}" dt="2026-01-19T09:59:11.066" v="151"/>
          <ac:spMkLst>
            <pc:docMk/>
            <pc:sldMk cId="0" sldId="302"/>
            <ac:spMk id="2" creationId="{B8A8E8A3-323E-A793-1DAE-0696B37635E6}"/>
          </ac:spMkLst>
        </pc:spChg>
        <pc:spChg chg="add del mod">
          <ac:chgData name="Piotr Niemiec" userId="39413822-a6be-4bdf-b3ec-7baf72cda874" providerId="ADAL" clId="{82C44723-C766-4770-AA52-84BA2BFD9D9B}" dt="2026-01-19T10:17:56.480" v="599" actId="478"/>
          <ac:spMkLst>
            <pc:docMk/>
            <pc:sldMk cId="0" sldId="302"/>
            <ac:spMk id="3" creationId="{544CB8AC-1BC5-64CB-C29F-6C08466BD906}"/>
          </ac:spMkLst>
        </pc:spChg>
        <pc:spChg chg="add mod">
          <ac:chgData name="Piotr Niemiec" userId="39413822-a6be-4bdf-b3ec-7baf72cda874" providerId="ADAL" clId="{82C44723-C766-4770-AA52-84BA2BFD9D9B}" dt="2026-01-19T10:18:15.238" v="634" actId="12788"/>
          <ac:spMkLst>
            <pc:docMk/>
            <pc:sldMk cId="0" sldId="302"/>
            <ac:spMk id="4" creationId="{7C896DFC-FC95-DBD9-FC81-7FDDF955F126}"/>
          </ac:spMkLst>
        </pc:spChg>
        <pc:spChg chg="del mod">
          <ac:chgData name="Piotr Niemiec" userId="39413822-a6be-4bdf-b3ec-7baf72cda874" providerId="ADAL" clId="{82C44723-C766-4770-AA52-84BA2BFD9D9B}" dt="2026-01-19T10:17:57.668" v="600" actId="478"/>
          <ac:spMkLst>
            <pc:docMk/>
            <pc:sldMk cId="0" sldId="302"/>
            <ac:spMk id="6" creationId="{00000000-0000-0000-0000-000000000000}"/>
          </ac:spMkLst>
        </pc:spChg>
        <pc:spChg chg="del mod">
          <ac:chgData name="Piotr Niemiec" userId="39413822-a6be-4bdf-b3ec-7baf72cda874" providerId="ADAL" clId="{82C44723-C766-4770-AA52-84BA2BFD9D9B}" dt="2026-01-19T09:59:10.715" v="150" actId="478"/>
          <ac:spMkLst>
            <pc:docMk/>
            <pc:sldMk cId="0" sldId="302"/>
            <ac:spMk id="9" creationId="{00000000-0000-0000-0000-000000000000}"/>
          </ac:spMkLst>
        </pc:spChg>
        <pc:spChg chg="mod">
          <ac:chgData name="Piotr Niemiec" userId="39413822-a6be-4bdf-b3ec-7baf72cda874" providerId="ADAL" clId="{82C44723-C766-4770-AA52-84BA2BFD9D9B}" dt="2026-01-19T09:47:25.262" v="0"/>
          <ac:spMkLst>
            <pc:docMk/>
            <pc:sldMk cId="0" sldId="302"/>
            <ac:spMk id="13" creationId="{00000000-0000-0000-0000-000000000000}"/>
          </ac:spMkLst>
        </pc:spChg>
        <pc:picChg chg="mod">
          <ac:chgData name="Piotr Niemiec" userId="39413822-a6be-4bdf-b3ec-7baf72cda874" providerId="ADAL" clId="{82C44723-C766-4770-AA52-84BA2BFD9D9B}" dt="2026-01-19T09:47:25.262" v="0"/>
          <ac:picMkLst>
            <pc:docMk/>
            <pc:sldMk cId="0" sldId="302"/>
            <ac:picMk id="8" creationId="{00000000-0000-0000-0000-000000000000}"/>
          </ac:picMkLst>
        </pc:picChg>
        <pc:picChg chg="mod">
          <ac:chgData name="Piotr Niemiec" userId="39413822-a6be-4bdf-b3ec-7baf72cda874" providerId="ADAL" clId="{82C44723-C766-4770-AA52-84BA2BFD9D9B}" dt="2026-01-19T09:47:25.262" v="0"/>
          <ac:picMkLst>
            <pc:docMk/>
            <pc:sldMk cId="0" sldId="302"/>
            <ac:picMk id="4098" creationId="{00000000-0000-0000-0000-000000000000}"/>
          </ac:picMkLst>
        </pc:picChg>
        <pc:picChg chg="mod">
          <ac:chgData name="Piotr Niemiec" userId="39413822-a6be-4bdf-b3ec-7baf72cda874" providerId="ADAL" clId="{82C44723-C766-4770-AA52-84BA2BFD9D9B}" dt="2026-01-19T09:47:25.262" v="0"/>
          <ac:picMkLst>
            <pc:docMk/>
            <pc:sldMk cId="0" sldId="302"/>
            <ac:picMk id="4099" creationId="{00000000-0000-0000-0000-000000000000}"/>
          </ac:picMkLst>
        </pc:picChg>
      </pc:sldChg>
      <pc:sldChg chg="addSp delSp modSp mod">
        <pc:chgData name="Piotr Niemiec" userId="39413822-a6be-4bdf-b3ec-7baf72cda874" providerId="ADAL" clId="{82C44723-C766-4770-AA52-84BA2BFD9D9B}" dt="2026-01-19T10:19:25.246" v="771" actId="12788"/>
        <pc:sldMkLst>
          <pc:docMk/>
          <pc:sldMk cId="0" sldId="303"/>
        </pc:sldMkLst>
        <pc:spChg chg="add mod">
          <ac:chgData name="Piotr Niemiec" userId="39413822-a6be-4bdf-b3ec-7baf72cda874" providerId="ADAL" clId="{82C44723-C766-4770-AA52-84BA2BFD9D9B}" dt="2026-01-19T10:19:25.246" v="771" actId="12788"/>
          <ac:spMkLst>
            <pc:docMk/>
            <pc:sldMk cId="0" sldId="303"/>
            <ac:spMk id="2" creationId="{EC83B1AB-BACE-9CD6-AD43-7FEEE7913F06}"/>
          </ac:spMkLst>
        </pc:spChg>
        <pc:spChg chg="add del mod">
          <ac:chgData name="Piotr Niemiec" userId="39413822-a6be-4bdf-b3ec-7baf72cda874" providerId="ADAL" clId="{82C44723-C766-4770-AA52-84BA2BFD9D9B}" dt="2026-01-19T10:19:21.962" v="770" actId="478"/>
          <ac:spMkLst>
            <pc:docMk/>
            <pc:sldMk cId="0" sldId="303"/>
            <ac:spMk id="4" creationId="{9265B191-9844-D099-3285-5F6FBE5FC95F}"/>
          </ac:spMkLst>
        </pc:spChg>
        <pc:spChg chg="del mod">
          <ac:chgData name="Piotr Niemiec" userId="39413822-a6be-4bdf-b3ec-7baf72cda874" providerId="ADAL" clId="{82C44723-C766-4770-AA52-84BA2BFD9D9B}" dt="2026-01-19T10:19:20.014" v="769" actId="478"/>
          <ac:spMkLst>
            <pc:docMk/>
            <pc:sldMk cId="0" sldId="303"/>
            <ac:spMk id="6" creationId="{00000000-0000-0000-0000-000000000000}"/>
          </ac:spMkLst>
        </pc:spChg>
        <pc:picChg chg="mod">
          <ac:chgData name="Piotr Niemiec" userId="39413822-a6be-4bdf-b3ec-7baf72cda874" providerId="ADAL" clId="{82C44723-C766-4770-AA52-84BA2BFD9D9B}" dt="2026-01-19T09:47:25.262" v="0"/>
          <ac:picMkLst>
            <pc:docMk/>
            <pc:sldMk cId="0" sldId="303"/>
            <ac:picMk id="7170" creationId="{00000000-0000-0000-0000-000000000000}"/>
          </ac:picMkLst>
        </pc:picChg>
      </pc:sldChg>
      <pc:sldChg chg="addSp delSp modSp mod">
        <pc:chgData name="Piotr Niemiec" userId="39413822-a6be-4bdf-b3ec-7baf72cda874" providerId="ADAL" clId="{82C44723-C766-4770-AA52-84BA2BFD9D9B}" dt="2026-01-19T10:20:18.480" v="809"/>
        <pc:sldMkLst>
          <pc:docMk/>
          <pc:sldMk cId="0" sldId="304"/>
        </pc:sldMkLst>
        <pc:spChg chg="add del mod">
          <ac:chgData name="Piotr Niemiec" userId="39413822-a6be-4bdf-b3ec-7baf72cda874" providerId="ADAL" clId="{82C44723-C766-4770-AA52-84BA2BFD9D9B}" dt="2026-01-19T10:20:15.723" v="807" actId="478"/>
          <ac:spMkLst>
            <pc:docMk/>
            <pc:sldMk cId="0" sldId="304"/>
            <ac:spMk id="2" creationId="{91438027-BDD5-E993-5296-A5B54ED1D0A5}"/>
          </ac:spMkLst>
        </pc:spChg>
        <pc:spChg chg="add del mod">
          <ac:chgData name="Piotr Niemiec" userId="39413822-a6be-4bdf-b3ec-7baf72cda874" providerId="ADAL" clId="{82C44723-C766-4770-AA52-84BA2BFD9D9B}" dt="2026-01-19T10:20:17.521" v="808" actId="478"/>
          <ac:spMkLst>
            <pc:docMk/>
            <pc:sldMk cId="0" sldId="304"/>
            <ac:spMk id="4" creationId="{6C4450B5-659C-653A-C428-B3DF7B064649}"/>
          </ac:spMkLst>
        </pc:spChg>
        <pc:spChg chg="mod">
          <ac:chgData name="Piotr Niemiec" userId="39413822-a6be-4bdf-b3ec-7baf72cda874" providerId="ADAL" clId="{82C44723-C766-4770-AA52-84BA2BFD9D9B}" dt="2026-01-19T10:03:08.412" v="195" actId="2711"/>
          <ac:spMkLst>
            <pc:docMk/>
            <pc:sldMk cId="0" sldId="304"/>
            <ac:spMk id="5" creationId="{00000000-0000-0000-0000-000000000000}"/>
          </ac:spMkLst>
        </pc:spChg>
        <pc:spChg chg="add mod">
          <ac:chgData name="Piotr Niemiec" userId="39413822-a6be-4bdf-b3ec-7baf72cda874" providerId="ADAL" clId="{82C44723-C766-4770-AA52-84BA2BFD9D9B}" dt="2026-01-19T10:20:18.480" v="809"/>
          <ac:spMkLst>
            <pc:docMk/>
            <pc:sldMk cId="0" sldId="304"/>
            <ac:spMk id="6" creationId="{43C72EFC-E582-F481-B937-A33B898E0C8C}"/>
          </ac:spMkLst>
        </pc:spChg>
        <pc:spChg chg="del mod">
          <ac:chgData name="Piotr Niemiec" userId="39413822-a6be-4bdf-b3ec-7baf72cda874" providerId="ADAL" clId="{82C44723-C766-4770-AA52-84BA2BFD9D9B}" dt="2026-01-19T10:20:14.456" v="806" actId="478"/>
          <ac:spMkLst>
            <pc:docMk/>
            <pc:sldMk cId="0" sldId="304"/>
            <ac:spMk id="7" creationId="{00000000-0000-0000-0000-000000000000}"/>
          </ac:spMkLst>
        </pc:spChg>
        <pc:picChg chg="mod">
          <ac:chgData name="Piotr Niemiec" userId="39413822-a6be-4bdf-b3ec-7baf72cda874" providerId="ADAL" clId="{82C44723-C766-4770-AA52-84BA2BFD9D9B}" dt="2026-01-19T09:47:25.262" v="0"/>
          <ac:picMkLst>
            <pc:docMk/>
            <pc:sldMk cId="0" sldId="304"/>
            <ac:picMk id="2050" creationId="{00000000-0000-0000-0000-000000000000}"/>
          </ac:picMkLst>
        </pc:picChg>
      </pc:sldChg>
      <pc:sldChg chg="addSp delSp modSp mod">
        <pc:chgData name="Piotr Niemiec" userId="39413822-a6be-4bdf-b3ec-7baf72cda874" providerId="ADAL" clId="{82C44723-C766-4770-AA52-84BA2BFD9D9B}" dt="2026-01-19T10:12:55.558" v="335" actId="478"/>
        <pc:sldMkLst>
          <pc:docMk/>
          <pc:sldMk cId="293424540" sldId="306"/>
        </pc:sldMkLst>
        <pc:spChg chg="add mod">
          <ac:chgData name="Piotr Niemiec" userId="39413822-a6be-4bdf-b3ec-7baf72cda874" providerId="ADAL" clId="{82C44723-C766-4770-AA52-84BA2BFD9D9B}" dt="2026-01-19T10:12:52.700" v="334" actId="554"/>
          <ac:spMkLst>
            <pc:docMk/>
            <pc:sldMk cId="293424540" sldId="306"/>
            <ac:spMk id="2" creationId="{EA237AA7-1FFB-F5AE-ADA6-747D0FBB3986}"/>
          </ac:spMkLst>
        </pc:spChg>
        <pc:spChg chg="mod">
          <ac:chgData name="Piotr Niemiec" userId="39413822-a6be-4bdf-b3ec-7baf72cda874" providerId="ADAL" clId="{82C44723-C766-4770-AA52-84BA2BFD9D9B}" dt="2026-01-19T09:48:31.433" v="10" actId="2711"/>
          <ac:spMkLst>
            <pc:docMk/>
            <pc:sldMk cId="293424540" sldId="306"/>
            <ac:spMk id="5" creationId="{00000000-0000-0000-0000-000000000000}"/>
          </ac:spMkLst>
        </pc:spChg>
        <pc:spChg chg="del mod">
          <ac:chgData name="Piotr Niemiec" userId="39413822-a6be-4bdf-b3ec-7baf72cda874" providerId="ADAL" clId="{82C44723-C766-4770-AA52-84BA2BFD9D9B}" dt="2026-01-19T09:48:15.398" v="7" actId="478"/>
          <ac:spMkLst>
            <pc:docMk/>
            <pc:sldMk cId="293424540" sldId="306"/>
            <ac:spMk id="9" creationId="{00000000-0000-0000-0000-000000000000}"/>
          </ac:spMkLst>
        </pc:spChg>
        <pc:spChg chg="del mod">
          <ac:chgData name="Piotr Niemiec" userId="39413822-a6be-4bdf-b3ec-7baf72cda874" providerId="ADAL" clId="{82C44723-C766-4770-AA52-84BA2BFD9D9B}" dt="2026-01-19T10:12:55.558" v="335" actId="478"/>
          <ac:spMkLst>
            <pc:docMk/>
            <pc:sldMk cId="293424540" sldId="306"/>
            <ac:spMk id="10" creationId="{00000000-0000-0000-0000-000000000000}"/>
          </ac:spMkLst>
        </pc:spChg>
      </pc:sldChg>
      <pc:sldChg chg="modSp del">
        <pc:chgData name="Piotr Niemiec" userId="39413822-a6be-4bdf-b3ec-7baf72cda874" providerId="ADAL" clId="{82C44723-C766-4770-AA52-84BA2BFD9D9B}" dt="2026-01-19T09:58:16.153" v="138" actId="47"/>
        <pc:sldMkLst>
          <pc:docMk/>
          <pc:sldMk cId="2250766243" sldId="307"/>
        </pc:sldMkLst>
        <pc:spChg chg="mod">
          <ac:chgData name="Piotr Niemiec" userId="39413822-a6be-4bdf-b3ec-7baf72cda874" providerId="ADAL" clId="{82C44723-C766-4770-AA52-84BA2BFD9D9B}" dt="2026-01-19T09:47:25.262" v="0"/>
          <ac:spMkLst>
            <pc:docMk/>
            <pc:sldMk cId="2250766243" sldId="307"/>
            <ac:spMk id="2" creationId="{00000000-0000-0000-0000-000000000000}"/>
          </ac:spMkLst>
        </pc:spChg>
        <pc:spChg chg="mod">
          <ac:chgData name="Piotr Niemiec" userId="39413822-a6be-4bdf-b3ec-7baf72cda874" providerId="ADAL" clId="{82C44723-C766-4770-AA52-84BA2BFD9D9B}" dt="2026-01-19T09:47:25.262" v="0"/>
          <ac:spMkLst>
            <pc:docMk/>
            <pc:sldMk cId="2250766243" sldId="307"/>
            <ac:spMk id="9" creationId="{00000000-0000-0000-0000-000000000000}"/>
          </ac:spMkLst>
        </pc:spChg>
        <pc:spChg chg="mod">
          <ac:chgData name="Piotr Niemiec" userId="39413822-a6be-4bdf-b3ec-7baf72cda874" providerId="ADAL" clId="{82C44723-C766-4770-AA52-84BA2BFD9D9B}" dt="2026-01-19T09:47:25.262" v="0"/>
          <ac:spMkLst>
            <pc:docMk/>
            <pc:sldMk cId="2250766243" sldId="307"/>
            <ac:spMk id="14" creationId="{00000000-0000-0000-0000-000000000000}"/>
          </ac:spMkLst>
        </pc:spChg>
        <pc:spChg chg="mod">
          <ac:chgData name="Piotr Niemiec" userId="39413822-a6be-4bdf-b3ec-7baf72cda874" providerId="ADAL" clId="{82C44723-C766-4770-AA52-84BA2BFD9D9B}" dt="2026-01-19T09:47:25.262" v="0"/>
          <ac:spMkLst>
            <pc:docMk/>
            <pc:sldMk cId="2250766243" sldId="307"/>
            <ac:spMk id="15" creationId="{00000000-0000-0000-0000-000000000000}"/>
          </ac:spMkLst>
        </pc:spChg>
        <pc:spChg chg="mod">
          <ac:chgData name="Piotr Niemiec" userId="39413822-a6be-4bdf-b3ec-7baf72cda874" providerId="ADAL" clId="{82C44723-C766-4770-AA52-84BA2BFD9D9B}" dt="2026-01-19T09:47:25.262" v="0"/>
          <ac:spMkLst>
            <pc:docMk/>
            <pc:sldMk cId="2250766243" sldId="307"/>
            <ac:spMk id="18" creationId="{00000000-0000-0000-0000-000000000000}"/>
          </ac:spMkLst>
        </pc:spChg>
        <pc:spChg chg="mod">
          <ac:chgData name="Piotr Niemiec" userId="39413822-a6be-4bdf-b3ec-7baf72cda874" providerId="ADAL" clId="{82C44723-C766-4770-AA52-84BA2BFD9D9B}" dt="2026-01-19T09:47:25.262" v="0"/>
          <ac:spMkLst>
            <pc:docMk/>
            <pc:sldMk cId="2250766243" sldId="307"/>
            <ac:spMk id="19" creationId="{00000000-0000-0000-0000-000000000000}"/>
          </ac:spMkLst>
        </pc:spChg>
        <pc:spChg chg="mod">
          <ac:chgData name="Piotr Niemiec" userId="39413822-a6be-4bdf-b3ec-7baf72cda874" providerId="ADAL" clId="{82C44723-C766-4770-AA52-84BA2BFD9D9B}" dt="2026-01-19T09:47:25.262" v="0"/>
          <ac:spMkLst>
            <pc:docMk/>
            <pc:sldMk cId="2250766243" sldId="307"/>
            <ac:spMk id="22" creationId="{00000000-0000-0000-0000-000000000000}"/>
          </ac:spMkLst>
        </pc:spChg>
        <pc:spChg chg="mod">
          <ac:chgData name="Piotr Niemiec" userId="39413822-a6be-4bdf-b3ec-7baf72cda874" providerId="ADAL" clId="{82C44723-C766-4770-AA52-84BA2BFD9D9B}" dt="2026-01-19T09:47:25.262" v="0"/>
          <ac:spMkLst>
            <pc:docMk/>
            <pc:sldMk cId="2250766243" sldId="307"/>
            <ac:spMk id="24" creationId="{00000000-0000-0000-0000-000000000000}"/>
          </ac:spMkLst>
        </pc:spChg>
        <pc:spChg chg="mod">
          <ac:chgData name="Piotr Niemiec" userId="39413822-a6be-4bdf-b3ec-7baf72cda874" providerId="ADAL" clId="{82C44723-C766-4770-AA52-84BA2BFD9D9B}" dt="2026-01-19T09:47:25.262" v="0"/>
          <ac:spMkLst>
            <pc:docMk/>
            <pc:sldMk cId="2250766243" sldId="307"/>
            <ac:spMk id="21506" creationId="{00000000-0000-0000-0000-000000000000}"/>
          </ac:spMkLst>
        </pc:spChg>
        <pc:spChg chg="mod">
          <ac:chgData name="Piotr Niemiec" userId="39413822-a6be-4bdf-b3ec-7baf72cda874" providerId="ADAL" clId="{82C44723-C766-4770-AA52-84BA2BFD9D9B}" dt="2026-01-19T09:47:25.262" v="0"/>
          <ac:spMkLst>
            <pc:docMk/>
            <pc:sldMk cId="2250766243" sldId="307"/>
            <ac:spMk id="21507" creationId="{00000000-0000-0000-0000-000000000000}"/>
          </ac:spMkLst>
        </pc:spChg>
      </pc:sldChg>
      <pc:sldChg chg="modSp del">
        <pc:chgData name="Piotr Niemiec" userId="39413822-a6be-4bdf-b3ec-7baf72cda874" providerId="ADAL" clId="{82C44723-C766-4770-AA52-84BA2BFD9D9B}" dt="2026-01-19T09:58:16.153" v="138" actId="47"/>
        <pc:sldMkLst>
          <pc:docMk/>
          <pc:sldMk cId="3789065657" sldId="308"/>
        </pc:sldMkLst>
        <pc:spChg chg="mod">
          <ac:chgData name="Piotr Niemiec" userId="39413822-a6be-4bdf-b3ec-7baf72cda874" providerId="ADAL" clId="{82C44723-C766-4770-AA52-84BA2BFD9D9B}" dt="2026-01-19T09:47:25.262" v="0"/>
          <ac:spMkLst>
            <pc:docMk/>
            <pc:sldMk cId="3789065657" sldId="308"/>
            <ac:spMk id="2" creationId="{00000000-0000-0000-0000-000000000000}"/>
          </ac:spMkLst>
        </pc:spChg>
        <pc:spChg chg="mod">
          <ac:chgData name="Piotr Niemiec" userId="39413822-a6be-4bdf-b3ec-7baf72cda874" providerId="ADAL" clId="{82C44723-C766-4770-AA52-84BA2BFD9D9B}" dt="2026-01-19T09:47:25.262" v="0"/>
          <ac:spMkLst>
            <pc:docMk/>
            <pc:sldMk cId="3789065657" sldId="308"/>
            <ac:spMk id="9" creationId="{00000000-0000-0000-0000-000000000000}"/>
          </ac:spMkLst>
        </pc:spChg>
        <pc:spChg chg="mod">
          <ac:chgData name="Piotr Niemiec" userId="39413822-a6be-4bdf-b3ec-7baf72cda874" providerId="ADAL" clId="{82C44723-C766-4770-AA52-84BA2BFD9D9B}" dt="2026-01-19T09:47:25.262" v="0"/>
          <ac:spMkLst>
            <pc:docMk/>
            <pc:sldMk cId="3789065657" sldId="308"/>
            <ac:spMk id="14" creationId="{00000000-0000-0000-0000-000000000000}"/>
          </ac:spMkLst>
        </pc:spChg>
        <pc:spChg chg="mod">
          <ac:chgData name="Piotr Niemiec" userId="39413822-a6be-4bdf-b3ec-7baf72cda874" providerId="ADAL" clId="{82C44723-C766-4770-AA52-84BA2BFD9D9B}" dt="2026-01-19T09:47:25.262" v="0"/>
          <ac:spMkLst>
            <pc:docMk/>
            <pc:sldMk cId="3789065657" sldId="308"/>
            <ac:spMk id="18" creationId="{00000000-0000-0000-0000-000000000000}"/>
          </ac:spMkLst>
        </pc:spChg>
        <pc:spChg chg="mod">
          <ac:chgData name="Piotr Niemiec" userId="39413822-a6be-4bdf-b3ec-7baf72cda874" providerId="ADAL" clId="{82C44723-C766-4770-AA52-84BA2BFD9D9B}" dt="2026-01-19T09:47:25.262" v="0"/>
          <ac:spMkLst>
            <pc:docMk/>
            <pc:sldMk cId="3789065657" sldId="308"/>
            <ac:spMk id="20" creationId="{00000000-0000-0000-0000-000000000000}"/>
          </ac:spMkLst>
        </pc:spChg>
        <pc:spChg chg="mod">
          <ac:chgData name="Piotr Niemiec" userId="39413822-a6be-4bdf-b3ec-7baf72cda874" providerId="ADAL" clId="{82C44723-C766-4770-AA52-84BA2BFD9D9B}" dt="2026-01-19T09:47:25.262" v="0"/>
          <ac:spMkLst>
            <pc:docMk/>
            <pc:sldMk cId="3789065657" sldId="308"/>
            <ac:spMk id="22" creationId="{00000000-0000-0000-0000-000000000000}"/>
          </ac:spMkLst>
        </pc:spChg>
        <pc:spChg chg="mod">
          <ac:chgData name="Piotr Niemiec" userId="39413822-a6be-4bdf-b3ec-7baf72cda874" providerId="ADAL" clId="{82C44723-C766-4770-AA52-84BA2BFD9D9B}" dt="2026-01-19T09:47:25.262" v="0"/>
          <ac:spMkLst>
            <pc:docMk/>
            <pc:sldMk cId="3789065657" sldId="308"/>
            <ac:spMk id="23" creationId="{00000000-0000-0000-0000-000000000000}"/>
          </ac:spMkLst>
        </pc:spChg>
        <pc:spChg chg="mod">
          <ac:chgData name="Piotr Niemiec" userId="39413822-a6be-4bdf-b3ec-7baf72cda874" providerId="ADAL" clId="{82C44723-C766-4770-AA52-84BA2BFD9D9B}" dt="2026-01-19T09:47:25.262" v="0"/>
          <ac:spMkLst>
            <pc:docMk/>
            <pc:sldMk cId="3789065657" sldId="308"/>
            <ac:spMk id="24" creationId="{00000000-0000-0000-0000-000000000000}"/>
          </ac:spMkLst>
        </pc:spChg>
        <pc:spChg chg="mod">
          <ac:chgData name="Piotr Niemiec" userId="39413822-a6be-4bdf-b3ec-7baf72cda874" providerId="ADAL" clId="{82C44723-C766-4770-AA52-84BA2BFD9D9B}" dt="2026-01-19T09:47:25.262" v="0"/>
          <ac:spMkLst>
            <pc:docMk/>
            <pc:sldMk cId="3789065657" sldId="308"/>
            <ac:spMk id="21506" creationId="{00000000-0000-0000-0000-000000000000}"/>
          </ac:spMkLst>
        </pc:spChg>
        <pc:spChg chg="mod">
          <ac:chgData name="Piotr Niemiec" userId="39413822-a6be-4bdf-b3ec-7baf72cda874" providerId="ADAL" clId="{82C44723-C766-4770-AA52-84BA2BFD9D9B}" dt="2026-01-19T09:47:25.262" v="0"/>
          <ac:spMkLst>
            <pc:docMk/>
            <pc:sldMk cId="3789065657" sldId="308"/>
            <ac:spMk id="21507" creationId="{00000000-0000-0000-0000-000000000000}"/>
          </ac:spMkLst>
        </pc:spChg>
      </pc:sldChg>
      <pc:sldChg chg="addSp delSp modSp mod">
        <pc:chgData name="Piotr Niemiec" userId="39413822-a6be-4bdf-b3ec-7baf72cda874" providerId="ADAL" clId="{82C44723-C766-4770-AA52-84BA2BFD9D9B}" dt="2026-01-19T10:20:43.683" v="822"/>
        <pc:sldMkLst>
          <pc:docMk/>
          <pc:sldMk cId="1851212077" sldId="309"/>
        </pc:sldMkLst>
        <pc:spChg chg="mod topLvl">
          <ac:chgData name="Piotr Niemiec" userId="39413822-a6be-4bdf-b3ec-7baf72cda874" providerId="ADAL" clId="{82C44723-C766-4770-AA52-84BA2BFD9D9B}" dt="2026-01-19T10:11:58.734" v="306" actId="207"/>
          <ac:spMkLst>
            <pc:docMk/>
            <pc:sldMk cId="1851212077" sldId="309"/>
            <ac:spMk id="5" creationId="{00000000-0000-0000-0000-000000000000}"/>
          </ac:spMkLst>
        </pc:spChg>
        <pc:spChg chg="add del mod">
          <ac:chgData name="Piotr Niemiec" userId="39413822-a6be-4bdf-b3ec-7baf72cda874" providerId="ADAL" clId="{82C44723-C766-4770-AA52-84BA2BFD9D9B}" dt="2026-01-19T10:20:42.744" v="821" actId="478"/>
          <ac:spMkLst>
            <pc:docMk/>
            <pc:sldMk cId="1851212077" sldId="309"/>
            <ac:spMk id="6" creationId="{F352B83F-62D2-ED12-65C7-394227B600D2}"/>
          </ac:spMkLst>
        </pc:spChg>
        <pc:spChg chg="add mod">
          <ac:chgData name="Piotr Niemiec" userId="39413822-a6be-4bdf-b3ec-7baf72cda874" providerId="ADAL" clId="{82C44723-C766-4770-AA52-84BA2BFD9D9B}" dt="2026-01-19T10:20:43.683" v="822"/>
          <ac:spMkLst>
            <pc:docMk/>
            <pc:sldMk cId="1851212077" sldId="309"/>
            <ac:spMk id="7" creationId="{A8319893-1957-EE8F-EA83-1F7D1F02BA14}"/>
          </ac:spMkLst>
        </pc:spChg>
        <pc:spChg chg="mod">
          <ac:chgData name="Piotr Niemiec" userId="39413822-a6be-4bdf-b3ec-7baf72cda874" providerId="ADAL" clId="{82C44723-C766-4770-AA52-84BA2BFD9D9B}" dt="2026-01-19T09:47:25.262" v="0"/>
          <ac:spMkLst>
            <pc:docMk/>
            <pc:sldMk cId="1851212077" sldId="309"/>
            <ac:spMk id="8" creationId="{00000000-0000-0000-0000-000000000000}"/>
          </ac:spMkLst>
        </pc:spChg>
        <pc:spChg chg="del mod">
          <ac:chgData name="Piotr Niemiec" userId="39413822-a6be-4bdf-b3ec-7baf72cda874" providerId="ADAL" clId="{82C44723-C766-4770-AA52-84BA2BFD9D9B}" dt="2026-01-19T10:20:41.429" v="820" actId="478"/>
          <ac:spMkLst>
            <pc:docMk/>
            <pc:sldMk cId="1851212077" sldId="309"/>
            <ac:spMk id="10" creationId="{00000000-0000-0000-0000-000000000000}"/>
          </ac:spMkLst>
        </pc:spChg>
        <pc:spChg chg="mod">
          <ac:chgData name="Piotr Niemiec" userId="39413822-a6be-4bdf-b3ec-7baf72cda874" providerId="ADAL" clId="{82C44723-C766-4770-AA52-84BA2BFD9D9B}" dt="2026-01-19T10:05:36.059" v="209" actId="2711"/>
          <ac:spMkLst>
            <pc:docMk/>
            <pc:sldMk cId="1851212077" sldId="309"/>
            <ac:spMk id="11" creationId="{00000000-0000-0000-0000-000000000000}"/>
          </ac:spMkLst>
        </pc:spChg>
        <pc:spChg chg="mod">
          <ac:chgData name="Piotr Niemiec" userId="39413822-a6be-4bdf-b3ec-7baf72cda874" providerId="ADAL" clId="{82C44723-C766-4770-AA52-84BA2BFD9D9B}" dt="2026-01-19T10:06:11.877" v="221" actId="1076"/>
          <ac:spMkLst>
            <pc:docMk/>
            <pc:sldMk cId="1851212077" sldId="309"/>
            <ac:spMk id="12" creationId="{00000000-0000-0000-0000-000000000000}"/>
          </ac:spMkLst>
        </pc:spChg>
        <pc:spChg chg="mod topLvl">
          <ac:chgData name="Piotr Niemiec" userId="39413822-a6be-4bdf-b3ec-7baf72cda874" providerId="ADAL" clId="{82C44723-C766-4770-AA52-84BA2BFD9D9B}" dt="2026-01-19T10:06:08.687" v="220" actId="165"/>
          <ac:spMkLst>
            <pc:docMk/>
            <pc:sldMk cId="1851212077" sldId="309"/>
            <ac:spMk id="13" creationId="{00000000-0000-0000-0000-000000000000}"/>
          </ac:spMkLst>
        </pc:spChg>
        <pc:grpChg chg="add del mod">
          <ac:chgData name="Piotr Niemiec" userId="39413822-a6be-4bdf-b3ec-7baf72cda874" providerId="ADAL" clId="{82C44723-C766-4770-AA52-84BA2BFD9D9B}" dt="2026-01-19T10:05:58.679" v="214" actId="165"/>
          <ac:grpSpMkLst>
            <pc:docMk/>
            <pc:sldMk cId="1851212077" sldId="309"/>
            <ac:grpSpMk id="2" creationId="{20DE8456-53F6-0C1E-5053-C57B2B9507B2}"/>
          </ac:grpSpMkLst>
        </pc:grpChg>
        <pc:grpChg chg="add del mod">
          <ac:chgData name="Piotr Niemiec" userId="39413822-a6be-4bdf-b3ec-7baf72cda874" providerId="ADAL" clId="{82C44723-C766-4770-AA52-84BA2BFD9D9B}" dt="2026-01-19T10:06:08.687" v="220" actId="165"/>
          <ac:grpSpMkLst>
            <pc:docMk/>
            <pc:sldMk cId="1851212077" sldId="309"/>
            <ac:grpSpMk id="3" creationId="{89BDBFAB-41BE-C255-AAE7-D12CD0ECCB09}"/>
          </ac:grpSpMkLst>
        </pc:grpChg>
        <pc:grpChg chg="mod">
          <ac:chgData name="Piotr Niemiec" userId="39413822-a6be-4bdf-b3ec-7baf72cda874" providerId="ADAL" clId="{82C44723-C766-4770-AA52-84BA2BFD9D9B}" dt="2026-01-19T09:47:25.262" v="0"/>
          <ac:grpSpMkLst>
            <pc:docMk/>
            <pc:sldMk cId="1851212077" sldId="309"/>
            <ac:grpSpMk id="9" creationId="{00000000-0000-0000-0000-000000000000}"/>
          </ac:grpSpMkLst>
        </pc:grpChg>
        <pc:picChg chg="mod">
          <ac:chgData name="Piotr Niemiec" userId="39413822-a6be-4bdf-b3ec-7baf72cda874" providerId="ADAL" clId="{82C44723-C766-4770-AA52-84BA2BFD9D9B}" dt="2026-01-19T09:47:25.262" v="0"/>
          <ac:picMkLst>
            <pc:docMk/>
            <pc:sldMk cId="1851212077" sldId="309"/>
            <ac:picMk id="5122" creationId="{00000000-0000-0000-0000-000000000000}"/>
          </ac:picMkLst>
        </pc:picChg>
      </pc:sldChg>
      <pc:sldChg chg="addSp delSp modSp mod">
        <pc:chgData name="Piotr Niemiec" userId="39413822-a6be-4bdf-b3ec-7baf72cda874" providerId="ADAL" clId="{82C44723-C766-4770-AA52-84BA2BFD9D9B}" dt="2026-01-19T10:22:27.074" v="856" actId="465"/>
        <pc:sldMkLst>
          <pc:docMk/>
          <pc:sldMk cId="364568306" sldId="310"/>
        </pc:sldMkLst>
        <pc:spChg chg="add del mod">
          <ac:chgData name="Piotr Niemiec" userId="39413822-a6be-4bdf-b3ec-7baf72cda874" providerId="ADAL" clId="{82C44723-C766-4770-AA52-84BA2BFD9D9B}" dt="2026-01-19T10:22:15.745" v="851" actId="478"/>
          <ac:spMkLst>
            <pc:docMk/>
            <pc:sldMk cId="364568306" sldId="310"/>
            <ac:spMk id="3" creationId="{BAEC3EA5-B40B-D134-B732-C928E2AF8A76}"/>
          </ac:spMkLst>
        </pc:spChg>
        <pc:spChg chg="del mod">
          <ac:chgData name="Piotr Niemiec" userId="39413822-a6be-4bdf-b3ec-7baf72cda874" providerId="ADAL" clId="{82C44723-C766-4770-AA52-84BA2BFD9D9B}" dt="2026-01-19T10:22:13.200" v="850" actId="478"/>
          <ac:spMkLst>
            <pc:docMk/>
            <pc:sldMk cId="364568306" sldId="310"/>
            <ac:spMk id="4" creationId="{00000000-0000-0000-0000-000000000000}"/>
          </ac:spMkLst>
        </pc:spChg>
        <pc:spChg chg="mod topLvl">
          <ac:chgData name="Piotr Niemiec" userId="39413822-a6be-4bdf-b3ec-7baf72cda874" providerId="ADAL" clId="{82C44723-C766-4770-AA52-84BA2BFD9D9B}" dt="2026-01-19T10:22:18.085" v="853" actId="1076"/>
          <ac:spMkLst>
            <pc:docMk/>
            <pc:sldMk cId="364568306" sldId="310"/>
            <ac:spMk id="5" creationId="{00000000-0000-0000-0000-000000000000}"/>
          </ac:spMkLst>
        </pc:spChg>
        <pc:spChg chg="mod topLvl">
          <ac:chgData name="Piotr Niemiec" userId="39413822-a6be-4bdf-b3ec-7baf72cda874" providerId="ADAL" clId="{82C44723-C766-4770-AA52-84BA2BFD9D9B}" dt="2026-01-19T10:22:27.074" v="856" actId="465"/>
          <ac:spMkLst>
            <pc:docMk/>
            <pc:sldMk cId="364568306" sldId="310"/>
            <ac:spMk id="6" creationId="{00000000-0000-0000-0000-000000000000}"/>
          </ac:spMkLst>
        </pc:spChg>
        <pc:spChg chg="add mod">
          <ac:chgData name="Piotr Niemiec" userId="39413822-a6be-4bdf-b3ec-7baf72cda874" providerId="ADAL" clId="{82C44723-C766-4770-AA52-84BA2BFD9D9B}" dt="2026-01-19T10:22:16.038" v="852"/>
          <ac:spMkLst>
            <pc:docMk/>
            <pc:sldMk cId="364568306" sldId="310"/>
            <ac:spMk id="7" creationId="{E43EEAB0-498B-24BC-FCA6-1783E588304D}"/>
          </ac:spMkLst>
        </pc:spChg>
        <pc:spChg chg="mod topLvl">
          <ac:chgData name="Piotr Niemiec" userId="39413822-a6be-4bdf-b3ec-7baf72cda874" providerId="ADAL" clId="{82C44723-C766-4770-AA52-84BA2BFD9D9B}" dt="2026-01-19T10:22:22.119" v="855" actId="1076"/>
          <ac:spMkLst>
            <pc:docMk/>
            <pc:sldMk cId="364568306" sldId="310"/>
            <ac:spMk id="8" creationId="{00000000-0000-0000-0000-000000000000}"/>
          </ac:spMkLst>
        </pc:spChg>
        <pc:grpChg chg="add del mod">
          <ac:chgData name="Piotr Niemiec" userId="39413822-a6be-4bdf-b3ec-7baf72cda874" providerId="ADAL" clId="{82C44723-C766-4770-AA52-84BA2BFD9D9B}" dt="2026-01-19T10:08:09.215" v="252" actId="165"/>
          <ac:grpSpMkLst>
            <pc:docMk/>
            <pc:sldMk cId="364568306" sldId="310"/>
            <ac:grpSpMk id="2" creationId="{5862ACDD-0C97-9B31-6B49-EA5BB4981A10}"/>
          </ac:grpSpMkLst>
        </pc:grpChg>
      </pc:sldChg>
      <pc:sldChg chg="addSp delSp modSp mod">
        <pc:chgData name="Piotr Niemiec" userId="39413822-a6be-4bdf-b3ec-7baf72cda874" providerId="ADAL" clId="{82C44723-C766-4770-AA52-84BA2BFD9D9B}" dt="2026-01-19T10:14:11.501" v="385" actId="12788"/>
        <pc:sldMkLst>
          <pc:docMk/>
          <pc:sldMk cId="1176059352" sldId="311"/>
        </pc:sldMkLst>
        <pc:spChg chg="mod">
          <ac:chgData name="Piotr Niemiec" userId="39413822-a6be-4bdf-b3ec-7baf72cda874" providerId="ADAL" clId="{82C44723-C766-4770-AA52-84BA2BFD9D9B}" dt="2026-01-19T10:11:17.814" v="300" actId="208"/>
          <ac:spMkLst>
            <pc:docMk/>
            <pc:sldMk cId="1176059352" sldId="311"/>
            <ac:spMk id="3" creationId="{00000000-0000-0000-0000-000000000000}"/>
          </ac:spMkLst>
        </pc:spChg>
        <pc:spChg chg="add mod">
          <ac:chgData name="Piotr Niemiec" userId="39413822-a6be-4bdf-b3ec-7baf72cda874" providerId="ADAL" clId="{82C44723-C766-4770-AA52-84BA2BFD9D9B}" dt="2026-01-19T10:14:11.501" v="385" actId="12788"/>
          <ac:spMkLst>
            <pc:docMk/>
            <pc:sldMk cId="1176059352" sldId="311"/>
            <ac:spMk id="4" creationId="{51ED4BDB-F945-0881-A5F7-FEFD4BB35901}"/>
          </ac:spMkLst>
        </pc:spChg>
        <pc:spChg chg="mod">
          <ac:chgData name="Piotr Niemiec" userId="39413822-a6be-4bdf-b3ec-7baf72cda874" providerId="ADAL" clId="{82C44723-C766-4770-AA52-84BA2BFD9D9B}" dt="2026-01-19T09:48:54.821" v="14" actId="122"/>
          <ac:spMkLst>
            <pc:docMk/>
            <pc:sldMk cId="1176059352" sldId="311"/>
            <ac:spMk id="5" creationId="{00000000-0000-0000-0000-000000000000}"/>
          </ac:spMkLst>
        </pc:spChg>
        <pc:spChg chg="mod">
          <ac:chgData name="Piotr Niemiec" userId="39413822-a6be-4bdf-b3ec-7baf72cda874" providerId="ADAL" clId="{82C44723-C766-4770-AA52-84BA2BFD9D9B}" dt="2026-01-19T10:11:17.814" v="300" actId="208"/>
          <ac:spMkLst>
            <pc:docMk/>
            <pc:sldMk cId="1176059352" sldId="311"/>
            <ac:spMk id="8" creationId="{00000000-0000-0000-0000-000000000000}"/>
          </ac:spMkLst>
        </pc:spChg>
        <pc:spChg chg="del mod">
          <ac:chgData name="Piotr Niemiec" userId="39413822-a6be-4bdf-b3ec-7baf72cda874" providerId="ADAL" clId="{82C44723-C766-4770-AA52-84BA2BFD9D9B}" dt="2026-01-19T10:14:08.277" v="384" actId="478"/>
          <ac:spMkLst>
            <pc:docMk/>
            <pc:sldMk cId="1176059352" sldId="311"/>
            <ac:spMk id="10" creationId="{00000000-0000-0000-0000-000000000000}"/>
          </ac:spMkLst>
        </pc:spChg>
        <pc:spChg chg="mod">
          <ac:chgData name="Piotr Niemiec" userId="39413822-a6be-4bdf-b3ec-7baf72cda874" providerId="ADAL" clId="{82C44723-C766-4770-AA52-84BA2BFD9D9B}" dt="2026-01-19T10:11:17.814" v="300" actId="208"/>
          <ac:spMkLst>
            <pc:docMk/>
            <pc:sldMk cId="1176059352" sldId="311"/>
            <ac:spMk id="11" creationId="{00000000-0000-0000-0000-000000000000}"/>
          </ac:spMkLst>
        </pc:spChg>
        <pc:picChg chg="mod">
          <ac:chgData name="Piotr Niemiec" userId="39413822-a6be-4bdf-b3ec-7baf72cda874" providerId="ADAL" clId="{82C44723-C766-4770-AA52-84BA2BFD9D9B}" dt="2026-01-19T09:47:25.262" v="0"/>
          <ac:picMkLst>
            <pc:docMk/>
            <pc:sldMk cId="1176059352" sldId="311"/>
            <ac:picMk id="2" creationId="{00000000-0000-0000-0000-000000000000}"/>
          </ac:picMkLst>
        </pc:picChg>
      </pc:sldChg>
      <pc:sldChg chg="addSp delSp modSp mod">
        <pc:chgData name="Piotr Niemiec" userId="39413822-a6be-4bdf-b3ec-7baf72cda874" providerId="ADAL" clId="{82C44723-C766-4770-AA52-84BA2BFD9D9B}" dt="2026-01-19T10:14:18.901" v="388"/>
        <pc:sldMkLst>
          <pc:docMk/>
          <pc:sldMk cId="4161964688" sldId="312"/>
        </pc:sldMkLst>
        <pc:spChg chg="add mod">
          <ac:chgData name="Piotr Niemiec" userId="39413822-a6be-4bdf-b3ec-7baf72cda874" providerId="ADAL" clId="{82C44723-C766-4770-AA52-84BA2BFD9D9B}" dt="2026-01-19T09:48:59.043" v="16"/>
          <ac:spMkLst>
            <pc:docMk/>
            <pc:sldMk cId="4161964688" sldId="312"/>
            <ac:spMk id="2" creationId="{B677331B-624B-1E58-67D3-D19CF70DE19D}"/>
          </ac:spMkLst>
        </pc:spChg>
        <pc:spChg chg="add del mod">
          <ac:chgData name="Piotr Niemiec" userId="39413822-a6be-4bdf-b3ec-7baf72cda874" providerId="ADAL" clId="{82C44723-C766-4770-AA52-84BA2BFD9D9B}" dt="2026-01-19T10:14:15.183" v="386" actId="478"/>
          <ac:spMkLst>
            <pc:docMk/>
            <pc:sldMk cId="4161964688" sldId="312"/>
            <ac:spMk id="3" creationId="{CE73AE56-E681-6E0E-63EB-A02023BD3405}"/>
          </ac:spMkLst>
        </pc:spChg>
        <pc:spChg chg="del mod">
          <ac:chgData name="Piotr Niemiec" userId="39413822-a6be-4bdf-b3ec-7baf72cda874" providerId="ADAL" clId="{82C44723-C766-4770-AA52-84BA2BFD9D9B}" dt="2026-01-19T09:48:58.730" v="15" actId="478"/>
          <ac:spMkLst>
            <pc:docMk/>
            <pc:sldMk cId="4161964688" sldId="312"/>
            <ac:spMk id="5" creationId="{00000000-0000-0000-0000-000000000000}"/>
          </ac:spMkLst>
        </pc:spChg>
        <pc:spChg chg="add mod">
          <ac:chgData name="Piotr Niemiec" userId="39413822-a6be-4bdf-b3ec-7baf72cda874" providerId="ADAL" clId="{82C44723-C766-4770-AA52-84BA2BFD9D9B}" dt="2026-01-19T10:14:18.901" v="388"/>
          <ac:spMkLst>
            <pc:docMk/>
            <pc:sldMk cId="4161964688" sldId="312"/>
            <ac:spMk id="6" creationId="{E8521ECB-76C8-C3CA-1092-3C31A626BD5E}"/>
          </ac:spMkLst>
        </pc:spChg>
        <pc:spChg chg="del mod">
          <ac:chgData name="Piotr Niemiec" userId="39413822-a6be-4bdf-b3ec-7baf72cda874" providerId="ADAL" clId="{82C44723-C766-4770-AA52-84BA2BFD9D9B}" dt="2026-01-19T09:49:09.620" v="19" actId="478"/>
          <ac:spMkLst>
            <pc:docMk/>
            <pc:sldMk cId="4161964688" sldId="312"/>
            <ac:spMk id="9" creationId="{00000000-0000-0000-0000-000000000000}"/>
          </ac:spMkLst>
        </pc:spChg>
        <pc:spChg chg="del mod">
          <ac:chgData name="Piotr Niemiec" userId="39413822-a6be-4bdf-b3ec-7baf72cda874" providerId="ADAL" clId="{82C44723-C766-4770-AA52-84BA2BFD9D9B}" dt="2026-01-19T10:14:18.605" v="387" actId="478"/>
          <ac:spMkLst>
            <pc:docMk/>
            <pc:sldMk cId="4161964688" sldId="312"/>
            <ac:spMk id="10" creationId="{00000000-0000-0000-0000-000000000000}"/>
          </ac:spMkLst>
        </pc:spChg>
        <pc:picChg chg="mod">
          <ac:chgData name="Piotr Niemiec" userId="39413822-a6be-4bdf-b3ec-7baf72cda874" providerId="ADAL" clId="{82C44723-C766-4770-AA52-84BA2BFD9D9B}" dt="2026-01-19T09:49:16.027" v="20" actId="12789"/>
          <ac:picMkLst>
            <pc:docMk/>
            <pc:sldMk cId="4161964688" sldId="312"/>
            <ac:picMk id="4" creationId="{00000000-0000-0000-0000-000000000000}"/>
          </ac:picMkLst>
        </pc:picChg>
      </pc:sldChg>
      <pc:sldChg chg="addSp delSp modSp mod ord">
        <pc:chgData name="Piotr Niemiec" userId="39413822-a6be-4bdf-b3ec-7baf72cda874" providerId="ADAL" clId="{82C44723-C766-4770-AA52-84BA2BFD9D9B}" dt="2026-01-19T10:14:49.058" v="411" actId="478"/>
        <pc:sldMkLst>
          <pc:docMk/>
          <pc:sldMk cId="1853997888" sldId="313"/>
        </pc:sldMkLst>
        <pc:spChg chg="add mod">
          <ac:chgData name="Piotr Niemiec" userId="39413822-a6be-4bdf-b3ec-7baf72cda874" providerId="ADAL" clId="{82C44723-C766-4770-AA52-84BA2BFD9D9B}" dt="2026-01-19T09:49:20.746" v="22"/>
          <ac:spMkLst>
            <pc:docMk/>
            <pc:sldMk cId="1853997888" sldId="313"/>
            <ac:spMk id="2" creationId="{C93F3BDE-EE6D-AB4D-7D13-5A57198E28E6}"/>
          </ac:spMkLst>
        </pc:spChg>
        <pc:spChg chg="add del mod">
          <ac:chgData name="Piotr Niemiec" userId="39413822-a6be-4bdf-b3ec-7baf72cda874" providerId="ADAL" clId="{82C44723-C766-4770-AA52-84BA2BFD9D9B}" dt="2026-01-19T10:14:46.188" v="409" actId="478"/>
          <ac:spMkLst>
            <pc:docMk/>
            <pc:sldMk cId="1853997888" sldId="313"/>
            <ac:spMk id="4" creationId="{C9EC39EC-01CA-D135-93DD-9EAAB0FB58C5}"/>
          </ac:spMkLst>
        </pc:spChg>
        <pc:spChg chg="del mod">
          <ac:chgData name="Piotr Niemiec" userId="39413822-a6be-4bdf-b3ec-7baf72cda874" providerId="ADAL" clId="{82C44723-C766-4770-AA52-84BA2BFD9D9B}" dt="2026-01-19T09:49:20.370" v="21" actId="478"/>
          <ac:spMkLst>
            <pc:docMk/>
            <pc:sldMk cId="1853997888" sldId="313"/>
            <ac:spMk id="5" creationId="{00000000-0000-0000-0000-000000000000}"/>
          </ac:spMkLst>
        </pc:spChg>
        <pc:spChg chg="add mod">
          <ac:chgData name="Piotr Niemiec" userId="39413822-a6be-4bdf-b3ec-7baf72cda874" providerId="ADAL" clId="{82C44723-C766-4770-AA52-84BA2BFD9D9B}" dt="2026-01-19T10:14:46.667" v="410"/>
          <ac:spMkLst>
            <pc:docMk/>
            <pc:sldMk cId="1853997888" sldId="313"/>
            <ac:spMk id="8" creationId="{F761DB45-2B7B-0DEE-1548-0FD921FE3505}"/>
          </ac:spMkLst>
        </pc:spChg>
        <pc:spChg chg="mod">
          <ac:chgData name="Piotr Niemiec" userId="39413822-a6be-4bdf-b3ec-7baf72cda874" providerId="ADAL" clId="{82C44723-C766-4770-AA52-84BA2BFD9D9B}" dt="2026-01-19T09:50:02.543" v="24" actId="208"/>
          <ac:spMkLst>
            <pc:docMk/>
            <pc:sldMk cId="1853997888" sldId="313"/>
            <ac:spMk id="9" creationId="{00000000-0000-0000-0000-000000000000}"/>
          </ac:spMkLst>
        </pc:spChg>
        <pc:spChg chg="del mod">
          <ac:chgData name="Piotr Niemiec" userId="39413822-a6be-4bdf-b3ec-7baf72cda874" providerId="ADAL" clId="{82C44723-C766-4770-AA52-84BA2BFD9D9B}" dt="2026-01-19T10:14:49.058" v="411" actId="478"/>
          <ac:spMkLst>
            <pc:docMk/>
            <pc:sldMk cId="1853997888" sldId="313"/>
            <ac:spMk id="10" creationId="{00000000-0000-0000-0000-000000000000}"/>
          </ac:spMkLst>
        </pc:spChg>
        <pc:spChg chg="mod">
          <ac:chgData name="Piotr Niemiec" userId="39413822-a6be-4bdf-b3ec-7baf72cda874" providerId="ADAL" clId="{82C44723-C766-4770-AA52-84BA2BFD9D9B}" dt="2026-01-19T09:50:11.029" v="25" actId="208"/>
          <ac:spMkLst>
            <pc:docMk/>
            <pc:sldMk cId="1853997888" sldId="313"/>
            <ac:spMk id="18" creationId="{00000000-0000-0000-0000-000000000000}"/>
          </ac:spMkLst>
        </pc:spChg>
        <pc:picChg chg="mod">
          <ac:chgData name="Piotr Niemiec" userId="39413822-a6be-4bdf-b3ec-7baf72cda874" providerId="ADAL" clId="{82C44723-C766-4770-AA52-84BA2BFD9D9B}" dt="2026-01-19T09:50:17.695" v="27" actId="208"/>
          <ac:picMkLst>
            <pc:docMk/>
            <pc:sldMk cId="1853997888" sldId="313"/>
            <ac:picMk id="6" creationId="{00000000-0000-0000-0000-000000000000}"/>
          </ac:picMkLst>
        </pc:picChg>
        <pc:picChg chg="mod">
          <ac:chgData name="Piotr Niemiec" userId="39413822-a6be-4bdf-b3ec-7baf72cda874" providerId="ADAL" clId="{82C44723-C766-4770-AA52-84BA2BFD9D9B}" dt="2026-01-19T09:50:13.684" v="26" actId="208"/>
          <ac:picMkLst>
            <pc:docMk/>
            <pc:sldMk cId="1853997888" sldId="313"/>
            <ac:picMk id="7" creationId="{00000000-0000-0000-0000-000000000000}"/>
          </ac:picMkLst>
        </pc:picChg>
        <pc:cxnChg chg="mod">
          <ac:chgData name="Piotr Niemiec" userId="39413822-a6be-4bdf-b3ec-7baf72cda874" providerId="ADAL" clId="{82C44723-C766-4770-AA52-84BA2BFD9D9B}" dt="2026-01-19T09:50:02.543" v="24" actId="208"/>
          <ac:cxnSpMkLst>
            <pc:docMk/>
            <pc:sldMk cId="1853997888" sldId="313"/>
            <ac:cxnSpMk id="3" creationId="{00000000-0000-0000-0000-000000000000}"/>
          </ac:cxnSpMkLst>
        </pc:cxnChg>
        <pc:cxnChg chg="mod">
          <ac:chgData name="Piotr Niemiec" userId="39413822-a6be-4bdf-b3ec-7baf72cda874" providerId="ADAL" clId="{82C44723-C766-4770-AA52-84BA2BFD9D9B}" dt="2026-01-19T09:50:02.543" v="24" actId="208"/>
          <ac:cxnSpMkLst>
            <pc:docMk/>
            <pc:sldMk cId="1853997888" sldId="313"/>
            <ac:cxnSpMk id="14" creationId="{00000000-0000-0000-0000-000000000000}"/>
          </ac:cxnSpMkLst>
        </pc:cxnChg>
        <pc:cxnChg chg="mod">
          <ac:chgData name="Piotr Niemiec" userId="39413822-a6be-4bdf-b3ec-7baf72cda874" providerId="ADAL" clId="{82C44723-C766-4770-AA52-84BA2BFD9D9B}" dt="2026-01-19T09:50:02.543" v="24" actId="208"/>
          <ac:cxnSpMkLst>
            <pc:docMk/>
            <pc:sldMk cId="1853997888" sldId="313"/>
            <ac:cxnSpMk id="16" creationId="{00000000-0000-0000-0000-000000000000}"/>
          </ac:cxnSpMkLst>
        </pc:cxnChg>
        <pc:cxnChg chg="mod">
          <ac:chgData name="Piotr Niemiec" userId="39413822-a6be-4bdf-b3ec-7baf72cda874" providerId="ADAL" clId="{82C44723-C766-4770-AA52-84BA2BFD9D9B}" dt="2026-01-19T09:50:02.543" v="24" actId="208"/>
          <ac:cxnSpMkLst>
            <pc:docMk/>
            <pc:sldMk cId="1853997888" sldId="313"/>
            <ac:cxnSpMk id="17" creationId="{00000000-0000-0000-0000-000000000000}"/>
          </ac:cxnSpMkLst>
        </pc:cxnChg>
      </pc:sldChg>
      <pc:sldChg chg="addSp delSp modSp mod">
        <pc:chgData name="Piotr Niemiec" userId="39413822-a6be-4bdf-b3ec-7baf72cda874" providerId="ADAL" clId="{82C44723-C766-4770-AA52-84BA2BFD9D9B}" dt="2026-01-19T10:15:47.418" v="513" actId="207"/>
        <pc:sldMkLst>
          <pc:docMk/>
          <pc:sldMk cId="1236092811" sldId="314"/>
        </pc:sldMkLst>
        <pc:spChg chg="add del mod">
          <ac:chgData name="Piotr Niemiec" userId="39413822-a6be-4bdf-b3ec-7baf72cda874" providerId="ADAL" clId="{82C44723-C766-4770-AA52-84BA2BFD9D9B}" dt="2026-01-19T10:15:38.761" v="510" actId="478"/>
          <ac:spMkLst>
            <pc:docMk/>
            <pc:sldMk cId="1236092811" sldId="314"/>
            <ac:spMk id="2" creationId="{E077565B-C55C-96C9-CDC3-C1C1124EEF27}"/>
          </ac:spMkLst>
        </pc:spChg>
        <pc:spChg chg="add del mod">
          <ac:chgData name="Piotr Niemiec" userId="39413822-a6be-4bdf-b3ec-7baf72cda874" providerId="ADAL" clId="{82C44723-C766-4770-AA52-84BA2BFD9D9B}" dt="2026-01-19T10:15:40.595" v="511" actId="478"/>
          <ac:spMkLst>
            <pc:docMk/>
            <pc:sldMk cId="1236092811" sldId="314"/>
            <ac:spMk id="4" creationId="{43E7B778-449A-D3C2-9AFD-047BF3C68423}"/>
          </ac:spMkLst>
        </pc:spChg>
        <pc:spChg chg="add mod">
          <ac:chgData name="Piotr Niemiec" userId="39413822-a6be-4bdf-b3ec-7baf72cda874" providerId="ADAL" clId="{82C44723-C766-4770-AA52-84BA2BFD9D9B}" dt="2026-01-19T10:15:41.043" v="512"/>
          <ac:spMkLst>
            <pc:docMk/>
            <pc:sldMk cId="1236092811" sldId="314"/>
            <ac:spMk id="5" creationId="{B0F54555-7C6C-9B57-FA0B-14E12DF128C9}"/>
          </ac:spMkLst>
        </pc:spChg>
        <pc:spChg chg="del mod">
          <ac:chgData name="Piotr Niemiec" userId="39413822-a6be-4bdf-b3ec-7baf72cda874" providerId="ADAL" clId="{82C44723-C766-4770-AA52-84BA2BFD9D9B}" dt="2026-01-19T10:15:37.167" v="509" actId="478"/>
          <ac:spMkLst>
            <pc:docMk/>
            <pc:sldMk cId="1236092811" sldId="314"/>
            <ac:spMk id="10" creationId="{00000000-0000-0000-0000-000000000000}"/>
          </ac:spMkLst>
        </pc:spChg>
        <pc:spChg chg="mod">
          <ac:chgData name="Piotr Niemiec" userId="39413822-a6be-4bdf-b3ec-7baf72cda874" providerId="ADAL" clId="{82C44723-C766-4770-AA52-84BA2BFD9D9B}" dt="2026-01-19T10:15:47.418" v="513" actId="207"/>
          <ac:spMkLst>
            <pc:docMk/>
            <pc:sldMk cId="1236092811" sldId="314"/>
            <ac:spMk id="13" creationId="{00000000-0000-0000-0000-000000000000}"/>
          </ac:spMkLst>
        </pc:spChg>
        <pc:spChg chg="mod">
          <ac:chgData name="Piotr Niemiec" userId="39413822-a6be-4bdf-b3ec-7baf72cda874" providerId="ADAL" clId="{82C44723-C766-4770-AA52-84BA2BFD9D9B}" dt="2026-01-19T09:47:25.262" v="0"/>
          <ac:spMkLst>
            <pc:docMk/>
            <pc:sldMk cId="1236092811" sldId="314"/>
            <ac:spMk id="19458" creationId="{00000000-0000-0000-0000-000000000000}"/>
          </ac:spMkLst>
        </pc:spChg>
        <pc:spChg chg="mod">
          <ac:chgData name="Piotr Niemiec" userId="39413822-a6be-4bdf-b3ec-7baf72cda874" providerId="ADAL" clId="{82C44723-C766-4770-AA52-84BA2BFD9D9B}" dt="2026-01-19T09:47:25.262" v="0"/>
          <ac:spMkLst>
            <pc:docMk/>
            <pc:sldMk cId="1236092811" sldId="314"/>
            <ac:spMk id="19459" creationId="{00000000-0000-0000-0000-000000000000}"/>
          </ac:spMkLst>
        </pc:spChg>
        <pc:spChg chg="mod">
          <ac:chgData name="Piotr Niemiec" userId="39413822-a6be-4bdf-b3ec-7baf72cda874" providerId="ADAL" clId="{82C44723-C766-4770-AA52-84BA2BFD9D9B}" dt="2026-01-19T09:47:25.262" v="0"/>
          <ac:spMkLst>
            <pc:docMk/>
            <pc:sldMk cId="1236092811" sldId="314"/>
            <ac:spMk id="19461" creationId="{00000000-0000-0000-0000-000000000000}"/>
          </ac:spMkLst>
        </pc:spChg>
      </pc:sldChg>
      <pc:sldChg chg="addSp delSp modSp mod">
        <pc:chgData name="Piotr Niemiec" userId="39413822-a6be-4bdf-b3ec-7baf72cda874" providerId="ADAL" clId="{82C44723-C766-4770-AA52-84BA2BFD9D9B}" dt="2026-01-19T10:21:48.761" v="842" actId="2711"/>
        <pc:sldMkLst>
          <pc:docMk/>
          <pc:sldMk cId="449691926" sldId="315"/>
        </pc:sldMkLst>
        <pc:spChg chg="add del mod">
          <ac:chgData name="Piotr Niemiec" userId="39413822-a6be-4bdf-b3ec-7baf72cda874" providerId="ADAL" clId="{82C44723-C766-4770-AA52-84BA2BFD9D9B}" dt="2026-01-19T10:21:39.108" v="836" actId="478"/>
          <ac:spMkLst>
            <pc:docMk/>
            <pc:sldMk cId="449691926" sldId="315"/>
            <ac:spMk id="3" creationId="{2D1A8E49-1328-2840-84ED-08817852E72C}"/>
          </ac:spMkLst>
        </pc:spChg>
        <pc:spChg chg="add mod">
          <ac:chgData name="Piotr Niemiec" userId="39413822-a6be-4bdf-b3ec-7baf72cda874" providerId="ADAL" clId="{82C44723-C766-4770-AA52-84BA2BFD9D9B}" dt="2026-01-19T10:21:39.469" v="837"/>
          <ac:spMkLst>
            <pc:docMk/>
            <pc:sldMk cId="449691926" sldId="315"/>
            <ac:spMk id="4" creationId="{56D126C3-8C0D-ECAD-B1F4-BE24F7604A0B}"/>
          </ac:spMkLst>
        </pc:spChg>
        <pc:spChg chg="mod">
          <ac:chgData name="Piotr Niemiec" userId="39413822-a6be-4bdf-b3ec-7baf72cda874" providerId="ADAL" clId="{82C44723-C766-4770-AA52-84BA2BFD9D9B}" dt="2026-01-19T10:21:48.761" v="842" actId="2711"/>
          <ac:spMkLst>
            <pc:docMk/>
            <pc:sldMk cId="449691926" sldId="315"/>
            <ac:spMk id="5" creationId="{00000000-0000-0000-0000-000000000000}"/>
          </ac:spMkLst>
        </pc:spChg>
        <pc:spChg chg="mod topLvl">
          <ac:chgData name="Piotr Niemiec" userId="39413822-a6be-4bdf-b3ec-7baf72cda874" providerId="ADAL" clId="{82C44723-C766-4770-AA52-84BA2BFD9D9B}" dt="2026-01-19T10:12:03.810" v="307" actId="207"/>
          <ac:spMkLst>
            <pc:docMk/>
            <pc:sldMk cId="449691926" sldId="315"/>
            <ac:spMk id="7" creationId="{00000000-0000-0000-0000-000000000000}"/>
          </ac:spMkLst>
        </pc:spChg>
        <pc:spChg chg="del mod">
          <ac:chgData name="Piotr Niemiec" userId="39413822-a6be-4bdf-b3ec-7baf72cda874" providerId="ADAL" clId="{82C44723-C766-4770-AA52-84BA2BFD9D9B}" dt="2026-01-19T10:21:41.917" v="838" actId="478"/>
          <ac:spMkLst>
            <pc:docMk/>
            <pc:sldMk cId="449691926" sldId="315"/>
            <ac:spMk id="8" creationId="{00000000-0000-0000-0000-000000000000}"/>
          </ac:spMkLst>
        </pc:spChg>
        <pc:spChg chg="mod topLvl">
          <ac:chgData name="Piotr Niemiec" userId="39413822-a6be-4bdf-b3ec-7baf72cda874" providerId="ADAL" clId="{82C44723-C766-4770-AA52-84BA2BFD9D9B}" dt="2026-01-19T10:07:42.688" v="247" actId="165"/>
          <ac:spMkLst>
            <pc:docMk/>
            <pc:sldMk cId="449691926" sldId="315"/>
            <ac:spMk id="9" creationId="{00000000-0000-0000-0000-000000000000}"/>
          </ac:spMkLst>
        </pc:spChg>
        <pc:spChg chg="add del mod">
          <ac:chgData name="Piotr Niemiec" userId="39413822-a6be-4bdf-b3ec-7baf72cda874" providerId="ADAL" clId="{82C44723-C766-4770-AA52-84BA2BFD9D9B}" dt="2026-01-19T10:21:43.230" v="839" actId="478"/>
          <ac:spMkLst>
            <pc:docMk/>
            <pc:sldMk cId="449691926" sldId="315"/>
            <ac:spMk id="10" creationId="{A79E76AE-C2E6-504D-E384-AEF5DF69A59A}"/>
          </ac:spMkLst>
        </pc:spChg>
        <pc:grpChg chg="add del mod">
          <ac:chgData name="Piotr Niemiec" userId="39413822-a6be-4bdf-b3ec-7baf72cda874" providerId="ADAL" clId="{82C44723-C766-4770-AA52-84BA2BFD9D9B}" dt="2026-01-19T10:07:42.688" v="247" actId="165"/>
          <ac:grpSpMkLst>
            <pc:docMk/>
            <pc:sldMk cId="449691926" sldId="315"/>
            <ac:grpSpMk id="2" creationId="{1A33947C-DCDA-620B-1E05-7605B70D1ACC}"/>
          </ac:grpSpMkLst>
        </pc:grpChg>
      </pc:sldChg>
      <pc:sldChg chg="addSp delSp modSp mod">
        <pc:chgData name="Piotr Niemiec" userId="39413822-a6be-4bdf-b3ec-7baf72cda874" providerId="ADAL" clId="{82C44723-C766-4770-AA52-84BA2BFD9D9B}" dt="2026-01-19T10:22:02.323" v="849" actId="2711"/>
        <pc:sldMkLst>
          <pc:docMk/>
          <pc:sldMk cId="1184459111" sldId="316"/>
        </pc:sldMkLst>
        <pc:spChg chg="add del mod">
          <ac:chgData name="Piotr Niemiec" userId="39413822-a6be-4bdf-b3ec-7baf72cda874" providerId="ADAL" clId="{82C44723-C766-4770-AA52-84BA2BFD9D9B}" dt="2026-01-19T10:21:57.547" v="845" actId="478"/>
          <ac:spMkLst>
            <pc:docMk/>
            <pc:sldMk cId="1184459111" sldId="316"/>
            <ac:spMk id="3" creationId="{5B924EB4-C510-008B-9374-5333C3453569}"/>
          </ac:spMkLst>
        </pc:spChg>
        <pc:spChg chg="add del mod">
          <ac:chgData name="Piotr Niemiec" userId="39413822-a6be-4bdf-b3ec-7baf72cda874" providerId="ADAL" clId="{82C44723-C766-4770-AA52-84BA2BFD9D9B}" dt="2026-01-19T10:21:55.443" v="844" actId="478"/>
          <ac:spMkLst>
            <pc:docMk/>
            <pc:sldMk cId="1184459111" sldId="316"/>
            <ac:spMk id="5" creationId="{077EE964-5F32-1957-D53F-401FA842B6E8}"/>
          </ac:spMkLst>
        </pc:spChg>
        <pc:spChg chg="add mod">
          <ac:chgData name="Piotr Niemiec" userId="39413822-a6be-4bdf-b3ec-7baf72cda874" providerId="ADAL" clId="{82C44723-C766-4770-AA52-84BA2BFD9D9B}" dt="2026-01-19T10:21:57.982" v="846"/>
          <ac:spMkLst>
            <pc:docMk/>
            <pc:sldMk cId="1184459111" sldId="316"/>
            <ac:spMk id="6" creationId="{9BDB187E-DF43-F2B1-580B-B481C4938AB5}"/>
          </ac:spMkLst>
        </pc:spChg>
        <pc:spChg chg="del mod">
          <ac:chgData name="Piotr Niemiec" userId="39413822-a6be-4bdf-b3ec-7baf72cda874" providerId="ADAL" clId="{82C44723-C766-4770-AA52-84BA2BFD9D9B}" dt="2026-01-19T10:21:53.693" v="843" actId="478"/>
          <ac:spMkLst>
            <pc:docMk/>
            <pc:sldMk cId="1184459111" sldId="316"/>
            <ac:spMk id="8" creationId="{00000000-0000-0000-0000-000000000000}"/>
          </ac:spMkLst>
        </pc:spChg>
        <pc:spChg chg="mod">
          <ac:chgData name="Piotr Niemiec" userId="39413822-a6be-4bdf-b3ec-7baf72cda874" providerId="ADAL" clId="{82C44723-C766-4770-AA52-84BA2BFD9D9B}" dt="2026-01-19T10:22:02.323" v="849" actId="2711"/>
          <ac:spMkLst>
            <pc:docMk/>
            <pc:sldMk cId="1184459111" sldId="316"/>
            <ac:spMk id="10" creationId="{00000000-0000-0000-0000-000000000000}"/>
          </ac:spMkLst>
        </pc:spChg>
        <pc:picChg chg="mod">
          <ac:chgData name="Piotr Niemiec" userId="39413822-a6be-4bdf-b3ec-7baf72cda874" providerId="ADAL" clId="{82C44723-C766-4770-AA52-84BA2BFD9D9B}" dt="2026-01-19T09:47:25.262" v="0"/>
          <ac:picMkLst>
            <pc:docMk/>
            <pc:sldMk cId="1184459111" sldId="316"/>
            <ac:picMk id="2" creationId="{00000000-0000-0000-0000-000000000000}"/>
          </ac:picMkLst>
        </pc:picChg>
      </pc:sldChg>
      <pc:sldChg chg="addSp delSp modSp mod">
        <pc:chgData name="Piotr Niemiec" userId="39413822-a6be-4bdf-b3ec-7baf72cda874" providerId="ADAL" clId="{82C44723-C766-4770-AA52-84BA2BFD9D9B}" dt="2026-01-19T10:22:33.433" v="859"/>
        <pc:sldMkLst>
          <pc:docMk/>
          <pc:sldMk cId="3820778970" sldId="317"/>
        </pc:sldMkLst>
        <pc:spChg chg="add del mod">
          <ac:chgData name="Piotr Niemiec" userId="39413822-a6be-4bdf-b3ec-7baf72cda874" providerId="ADAL" clId="{82C44723-C766-4770-AA52-84BA2BFD9D9B}" dt="2026-01-19T10:22:33.155" v="858" actId="478"/>
          <ac:spMkLst>
            <pc:docMk/>
            <pc:sldMk cId="3820778970" sldId="317"/>
            <ac:spMk id="3" creationId="{7BF2FE11-9092-5DCA-9952-CAC9C3889655}"/>
          </ac:spMkLst>
        </pc:spChg>
        <pc:spChg chg="del mod">
          <ac:chgData name="Piotr Niemiec" userId="39413822-a6be-4bdf-b3ec-7baf72cda874" providerId="ADAL" clId="{82C44723-C766-4770-AA52-84BA2BFD9D9B}" dt="2026-01-19T10:22:30.507" v="857" actId="478"/>
          <ac:spMkLst>
            <pc:docMk/>
            <pc:sldMk cId="3820778970" sldId="317"/>
            <ac:spMk id="4" creationId="{00000000-0000-0000-0000-000000000000}"/>
          </ac:spMkLst>
        </pc:spChg>
        <pc:spChg chg="add mod">
          <ac:chgData name="Piotr Niemiec" userId="39413822-a6be-4bdf-b3ec-7baf72cda874" providerId="ADAL" clId="{82C44723-C766-4770-AA52-84BA2BFD9D9B}" dt="2026-01-19T10:22:33.433" v="859"/>
          <ac:spMkLst>
            <pc:docMk/>
            <pc:sldMk cId="3820778970" sldId="317"/>
            <ac:spMk id="5" creationId="{4E672229-6F34-7FC1-5A45-B68585C1053B}"/>
          </ac:spMkLst>
        </pc:spChg>
        <pc:spChg chg="mod">
          <ac:chgData name="Piotr Niemiec" userId="39413822-a6be-4bdf-b3ec-7baf72cda874" providerId="ADAL" clId="{82C44723-C766-4770-AA52-84BA2BFD9D9B}" dt="2026-01-19T10:09:01.645" v="265" actId="14100"/>
          <ac:spMkLst>
            <pc:docMk/>
            <pc:sldMk cId="3820778970" sldId="317"/>
            <ac:spMk id="7" creationId="{00000000-0000-0000-0000-000000000000}"/>
          </ac:spMkLst>
        </pc:spChg>
        <pc:picChg chg="mod">
          <ac:chgData name="Piotr Niemiec" userId="39413822-a6be-4bdf-b3ec-7baf72cda874" providerId="ADAL" clId="{82C44723-C766-4770-AA52-84BA2BFD9D9B}" dt="2026-01-19T10:08:54.636" v="262" actId="1076"/>
          <ac:picMkLst>
            <pc:docMk/>
            <pc:sldMk cId="3820778970" sldId="317"/>
            <ac:picMk id="2" creationId="{00000000-0000-0000-0000-000000000000}"/>
          </ac:picMkLst>
        </pc:picChg>
      </pc:sldChg>
      <pc:sldChg chg="addSp delSp modSp mod">
        <pc:chgData name="Piotr Niemiec" userId="39413822-a6be-4bdf-b3ec-7baf72cda874" providerId="ADAL" clId="{82C44723-C766-4770-AA52-84BA2BFD9D9B}" dt="2026-01-19T10:22:43.631" v="863"/>
        <pc:sldMkLst>
          <pc:docMk/>
          <pc:sldMk cId="2697165384" sldId="318"/>
        </pc:sldMkLst>
        <pc:spChg chg="add del mod">
          <ac:chgData name="Piotr Niemiec" userId="39413822-a6be-4bdf-b3ec-7baf72cda874" providerId="ADAL" clId="{82C44723-C766-4770-AA52-84BA2BFD9D9B}" dt="2026-01-19T10:22:43.309" v="862" actId="478"/>
          <ac:spMkLst>
            <pc:docMk/>
            <pc:sldMk cId="2697165384" sldId="318"/>
            <ac:spMk id="3" creationId="{FFB1036D-0798-658C-6205-F6B1D1A91272}"/>
          </ac:spMkLst>
        </pc:spChg>
        <pc:spChg chg="del mod">
          <ac:chgData name="Piotr Niemiec" userId="39413822-a6be-4bdf-b3ec-7baf72cda874" providerId="ADAL" clId="{82C44723-C766-4770-AA52-84BA2BFD9D9B}" dt="2026-01-19T10:22:37.595" v="860" actId="478"/>
          <ac:spMkLst>
            <pc:docMk/>
            <pc:sldMk cId="2697165384" sldId="318"/>
            <ac:spMk id="4" creationId="{00000000-0000-0000-0000-000000000000}"/>
          </ac:spMkLst>
        </pc:spChg>
        <pc:spChg chg="mod">
          <ac:chgData name="Piotr Niemiec" userId="39413822-a6be-4bdf-b3ec-7baf72cda874" providerId="ADAL" clId="{82C44723-C766-4770-AA52-84BA2BFD9D9B}" dt="2026-01-19T10:22:41.012" v="861" actId="12"/>
          <ac:spMkLst>
            <pc:docMk/>
            <pc:sldMk cId="2697165384" sldId="318"/>
            <ac:spMk id="5" creationId="{00000000-0000-0000-0000-000000000000}"/>
          </ac:spMkLst>
        </pc:spChg>
        <pc:spChg chg="add mod">
          <ac:chgData name="Piotr Niemiec" userId="39413822-a6be-4bdf-b3ec-7baf72cda874" providerId="ADAL" clId="{82C44723-C766-4770-AA52-84BA2BFD9D9B}" dt="2026-01-19T10:22:43.631" v="863"/>
          <ac:spMkLst>
            <pc:docMk/>
            <pc:sldMk cId="2697165384" sldId="318"/>
            <ac:spMk id="6" creationId="{490DAF42-1540-226D-C2C1-31359E8981D7}"/>
          </ac:spMkLst>
        </pc:spChg>
        <pc:picChg chg="mod">
          <ac:chgData name="Piotr Niemiec" userId="39413822-a6be-4bdf-b3ec-7baf72cda874" providerId="ADAL" clId="{82C44723-C766-4770-AA52-84BA2BFD9D9B}" dt="2026-01-19T09:47:25.262" v="0"/>
          <ac:picMkLst>
            <pc:docMk/>
            <pc:sldMk cId="2697165384" sldId="318"/>
            <ac:picMk id="2" creationId="{00000000-0000-0000-0000-000000000000}"/>
          </ac:picMkLst>
        </pc:picChg>
      </pc:sldChg>
      <pc:sldChg chg="addSp delSp modSp mod">
        <pc:chgData name="Piotr Niemiec" userId="39413822-a6be-4bdf-b3ec-7baf72cda874" providerId="ADAL" clId="{82C44723-C766-4770-AA52-84BA2BFD9D9B}" dt="2026-01-19T10:23:00.719" v="870" actId="1076"/>
        <pc:sldMkLst>
          <pc:docMk/>
          <pc:sldMk cId="1293082457" sldId="319"/>
        </pc:sldMkLst>
        <pc:spChg chg="add del mod">
          <ac:chgData name="Piotr Niemiec" userId="39413822-a6be-4bdf-b3ec-7baf72cda874" providerId="ADAL" clId="{82C44723-C766-4770-AA52-84BA2BFD9D9B}" dt="2026-01-19T10:22:50.339" v="865" actId="478"/>
          <ac:spMkLst>
            <pc:docMk/>
            <pc:sldMk cId="1293082457" sldId="319"/>
            <ac:spMk id="3" creationId="{7C490A54-505C-F546-9360-E255D9BBECC1}"/>
          </ac:spMkLst>
        </pc:spChg>
        <pc:spChg chg="del mod">
          <ac:chgData name="Piotr Niemiec" userId="39413822-a6be-4bdf-b3ec-7baf72cda874" providerId="ADAL" clId="{82C44723-C766-4770-AA52-84BA2BFD9D9B}" dt="2026-01-19T10:22:48.620" v="864" actId="478"/>
          <ac:spMkLst>
            <pc:docMk/>
            <pc:sldMk cId="1293082457" sldId="319"/>
            <ac:spMk id="4" creationId="{00000000-0000-0000-0000-000000000000}"/>
          </ac:spMkLst>
        </pc:spChg>
        <pc:spChg chg="mod">
          <ac:chgData name="Piotr Niemiec" userId="39413822-a6be-4bdf-b3ec-7baf72cda874" providerId="ADAL" clId="{82C44723-C766-4770-AA52-84BA2BFD9D9B}" dt="2026-01-19T10:12:09.239" v="308" actId="207"/>
          <ac:spMkLst>
            <pc:docMk/>
            <pc:sldMk cId="1293082457" sldId="319"/>
            <ac:spMk id="5" creationId="{00000000-0000-0000-0000-000000000000}"/>
          </ac:spMkLst>
        </pc:spChg>
        <pc:spChg chg="mod">
          <ac:chgData name="Piotr Niemiec" userId="39413822-a6be-4bdf-b3ec-7baf72cda874" providerId="ADAL" clId="{82C44723-C766-4770-AA52-84BA2BFD9D9B}" dt="2026-01-19T10:22:57.577" v="869" actId="1076"/>
          <ac:spMkLst>
            <pc:docMk/>
            <pc:sldMk cId="1293082457" sldId="319"/>
            <ac:spMk id="6" creationId="{00000000-0000-0000-0000-000000000000}"/>
          </ac:spMkLst>
        </pc:spChg>
        <pc:spChg chg="add mod">
          <ac:chgData name="Piotr Niemiec" userId="39413822-a6be-4bdf-b3ec-7baf72cda874" providerId="ADAL" clId="{82C44723-C766-4770-AA52-84BA2BFD9D9B}" dt="2026-01-19T10:22:50.606" v="866"/>
          <ac:spMkLst>
            <pc:docMk/>
            <pc:sldMk cId="1293082457" sldId="319"/>
            <ac:spMk id="7" creationId="{FEE197A6-43FD-3389-E8A5-9FC07DE6B799}"/>
          </ac:spMkLst>
        </pc:spChg>
        <pc:grpChg chg="add mod">
          <ac:chgData name="Piotr Niemiec" userId="39413822-a6be-4bdf-b3ec-7baf72cda874" providerId="ADAL" clId="{82C44723-C766-4770-AA52-84BA2BFD9D9B}" dt="2026-01-19T10:23:00.719" v="870" actId="1076"/>
          <ac:grpSpMkLst>
            <pc:docMk/>
            <pc:sldMk cId="1293082457" sldId="319"/>
            <ac:grpSpMk id="2" creationId="{0B9860E4-ABF2-96A9-C4F6-A9F85122F699}"/>
          </ac:grpSpMkLst>
        </pc:grpChg>
      </pc:sldChg>
      <pc:sldChg chg="addSp delSp modSp mod">
        <pc:chgData name="Piotr Niemiec" userId="39413822-a6be-4bdf-b3ec-7baf72cda874" providerId="ADAL" clId="{82C44723-C766-4770-AA52-84BA2BFD9D9B}" dt="2026-01-19T10:23:06.309" v="873"/>
        <pc:sldMkLst>
          <pc:docMk/>
          <pc:sldMk cId="1512328343" sldId="320"/>
        </pc:sldMkLst>
        <pc:spChg chg="add del mod">
          <ac:chgData name="Piotr Niemiec" userId="39413822-a6be-4bdf-b3ec-7baf72cda874" providerId="ADAL" clId="{82C44723-C766-4770-AA52-84BA2BFD9D9B}" dt="2026-01-19T10:23:05.925" v="872" actId="478"/>
          <ac:spMkLst>
            <pc:docMk/>
            <pc:sldMk cId="1512328343" sldId="320"/>
            <ac:spMk id="2" creationId="{DB1D1C03-35FD-4933-CA10-64586A93A607}"/>
          </ac:spMkLst>
        </pc:spChg>
        <pc:spChg chg="del mod">
          <ac:chgData name="Piotr Niemiec" userId="39413822-a6be-4bdf-b3ec-7baf72cda874" providerId="ADAL" clId="{82C44723-C766-4770-AA52-84BA2BFD9D9B}" dt="2026-01-19T10:23:03.886" v="871" actId="478"/>
          <ac:spMkLst>
            <pc:docMk/>
            <pc:sldMk cId="1512328343" sldId="320"/>
            <ac:spMk id="4" creationId="{00000000-0000-0000-0000-000000000000}"/>
          </ac:spMkLst>
        </pc:spChg>
        <pc:spChg chg="add mod">
          <ac:chgData name="Piotr Niemiec" userId="39413822-a6be-4bdf-b3ec-7baf72cda874" providerId="ADAL" clId="{82C44723-C766-4770-AA52-84BA2BFD9D9B}" dt="2026-01-19T10:23:06.309" v="873"/>
          <ac:spMkLst>
            <pc:docMk/>
            <pc:sldMk cId="1512328343" sldId="320"/>
            <ac:spMk id="5" creationId="{C6080D74-A22C-DBAC-3484-90F73F79F6C0}"/>
          </ac:spMkLst>
        </pc:spChg>
        <pc:picChg chg="mod">
          <ac:chgData name="Piotr Niemiec" userId="39413822-a6be-4bdf-b3ec-7baf72cda874" providerId="ADAL" clId="{82C44723-C766-4770-AA52-84BA2BFD9D9B}" dt="2026-01-19T09:47:25.262" v="0"/>
          <ac:picMkLst>
            <pc:docMk/>
            <pc:sldMk cId="1512328343" sldId="320"/>
            <ac:picMk id="3" creationId="{00000000-0000-0000-0000-000000000000}"/>
          </ac:picMkLst>
        </pc:picChg>
      </pc:sldChg>
      <pc:sldChg chg="addSp delSp modSp mod">
        <pc:chgData name="Piotr Niemiec" userId="39413822-a6be-4bdf-b3ec-7baf72cda874" providerId="ADAL" clId="{82C44723-C766-4770-AA52-84BA2BFD9D9B}" dt="2026-01-19T10:23:21.264" v="879" actId="20577"/>
        <pc:sldMkLst>
          <pc:docMk/>
          <pc:sldMk cId="1585754281" sldId="321"/>
        </pc:sldMkLst>
        <pc:spChg chg="add del mod">
          <ac:chgData name="Piotr Niemiec" userId="39413822-a6be-4bdf-b3ec-7baf72cda874" providerId="ADAL" clId="{82C44723-C766-4770-AA52-84BA2BFD9D9B}" dt="2026-01-19T10:23:12.224" v="874" actId="478"/>
          <ac:spMkLst>
            <pc:docMk/>
            <pc:sldMk cId="1585754281" sldId="321"/>
            <ac:spMk id="3" creationId="{B6974C14-4B48-3142-7D4E-E7D74753FB68}"/>
          </ac:spMkLst>
        </pc:spChg>
        <pc:spChg chg="del mod">
          <ac:chgData name="Piotr Niemiec" userId="39413822-a6be-4bdf-b3ec-7baf72cda874" providerId="ADAL" clId="{82C44723-C766-4770-AA52-84BA2BFD9D9B}" dt="2026-01-19T10:23:14.629" v="876" actId="478"/>
          <ac:spMkLst>
            <pc:docMk/>
            <pc:sldMk cId="1585754281" sldId="321"/>
            <ac:spMk id="4" creationId="{00000000-0000-0000-0000-000000000000}"/>
          </ac:spMkLst>
        </pc:spChg>
        <pc:spChg chg="mod topLvl">
          <ac:chgData name="Piotr Niemiec" userId="39413822-a6be-4bdf-b3ec-7baf72cda874" providerId="ADAL" clId="{82C44723-C766-4770-AA52-84BA2BFD9D9B}" dt="2026-01-19T10:23:21.264" v="879" actId="20577"/>
          <ac:spMkLst>
            <pc:docMk/>
            <pc:sldMk cId="1585754281" sldId="321"/>
            <ac:spMk id="5" creationId="{00000000-0000-0000-0000-000000000000}"/>
          </ac:spMkLst>
        </pc:spChg>
        <pc:spChg chg="mod topLvl">
          <ac:chgData name="Piotr Niemiec" userId="39413822-a6be-4bdf-b3ec-7baf72cda874" providerId="ADAL" clId="{82C44723-C766-4770-AA52-84BA2BFD9D9B}" dt="2026-01-19T10:23:19.527" v="877" actId="1076"/>
          <ac:spMkLst>
            <pc:docMk/>
            <pc:sldMk cId="1585754281" sldId="321"/>
            <ac:spMk id="6" creationId="{00000000-0000-0000-0000-000000000000}"/>
          </ac:spMkLst>
        </pc:spChg>
        <pc:spChg chg="add mod">
          <ac:chgData name="Piotr Niemiec" userId="39413822-a6be-4bdf-b3ec-7baf72cda874" providerId="ADAL" clId="{82C44723-C766-4770-AA52-84BA2BFD9D9B}" dt="2026-01-19T10:23:12.527" v="875"/>
          <ac:spMkLst>
            <pc:docMk/>
            <pc:sldMk cId="1585754281" sldId="321"/>
            <ac:spMk id="7" creationId="{5F6B62F4-BA6D-7EE7-33BD-B609C202411E}"/>
          </ac:spMkLst>
        </pc:spChg>
        <pc:grpChg chg="add del mod">
          <ac:chgData name="Piotr Niemiec" userId="39413822-a6be-4bdf-b3ec-7baf72cda874" providerId="ADAL" clId="{82C44723-C766-4770-AA52-84BA2BFD9D9B}" dt="2026-01-19T10:10:31.560" v="291" actId="165"/>
          <ac:grpSpMkLst>
            <pc:docMk/>
            <pc:sldMk cId="1585754281" sldId="321"/>
            <ac:grpSpMk id="2" creationId="{443A2FCA-A29B-1814-6E06-4CCC2CD0254A}"/>
          </ac:grpSpMkLst>
        </pc:grpChg>
      </pc:sldChg>
      <pc:sldChg chg="modSp del">
        <pc:chgData name="Piotr Niemiec" userId="39413822-a6be-4bdf-b3ec-7baf72cda874" providerId="ADAL" clId="{82C44723-C766-4770-AA52-84BA2BFD9D9B}" dt="2026-01-19T10:10:40.902" v="292" actId="2696"/>
        <pc:sldMkLst>
          <pc:docMk/>
          <pc:sldMk cId="1807274257" sldId="322"/>
        </pc:sldMkLst>
        <pc:spChg chg="mod">
          <ac:chgData name="Piotr Niemiec" userId="39413822-a6be-4bdf-b3ec-7baf72cda874" providerId="ADAL" clId="{82C44723-C766-4770-AA52-84BA2BFD9D9B}" dt="2026-01-19T09:47:25.262" v="0"/>
          <ac:spMkLst>
            <pc:docMk/>
            <pc:sldMk cId="1807274257" sldId="322"/>
            <ac:spMk id="4" creationId="{00000000-0000-0000-0000-000000000000}"/>
          </ac:spMkLst>
        </pc:spChg>
        <pc:spChg chg="mod">
          <ac:chgData name="Piotr Niemiec" userId="39413822-a6be-4bdf-b3ec-7baf72cda874" providerId="ADAL" clId="{82C44723-C766-4770-AA52-84BA2BFD9D9B}" dt="2026-01-19T09:47:25.262" v="0"/>
          <ac:spMkLst>
            <pc:docMk/>
            <pc:sldMk cId="1807274257" sldId="322"/>
            <ac:spMk id="5" creationId="{00000000-0000-0000-0000-000000000000}"/>
          </ac:spMkLst>
        </pc:spChg>
        <pc:picChg chg="mod">
          <ac:chgData name="Piotr Niemiec" userId="39413822-a6be-4bdf-b3ec-7baf72cda874" providerId="ADAL" clId="{82C44723-C766-4770-AA52-84BA2BFD9D9B}" dt="2026-01-19T09:47:25.262" v="0"/>
          <ac:picMkLst>
            <pc:docMk/>
            <pc:sldMk cId="1807274257" sldId="322"/>
            <ac:picMk id="3" creationId="{00000000-0000-0000-0000-000000000000}"/>
          </ac:picMkLst>
        </pc:picChg>
      </pc:sldChg>
      <pc:sldChg chg="modSp del mod">
        <pc:chgData name="Piotr Niemiec" userId="39413822-a6be-4bdf-b3ec-7baf72cda874" providerId="ADAL" clId="{82C44723-C766-4770-AA52-84BA2BFD9D9B}" dt="2026-01-19T10:10:53.011" v="296" actId="2696"/>
        <pc:sldMkLst>
          <pc:docMk/>
          <pc:sldMk cId="2759896301" sldId="323"/>
        </pc:sldMkLst>
        <pc:spChg chg="mod">
          <ac:chgData name="Piotr Niemiec" userId="39413822-a6be-4bdf-b3ec-7baf72cda874" providerId="ADAL" clId="{82C44723-C766-4770-AA52-84BA2BFD9D9B}" dt="2026-01-19T09:47:25.262" v="0"/>
          <ac:spMkLst>
            <pc:docMk/>
            <pc:sldMk cId="2759896301" sldId="323"/>
            <ac:spMk id="4" creationId="{00000000-0000-0000-0000-000000000000}"/>
          </ac:spMkLst>
        </pc:spChg>
        <pc:spChg chg="mod">
          <ac:chgData name="Piotr Niemiec" userId="39413822-a6be-4bdf-b3ec-7baf72cda874" providerId="ADAL" clId="{82C44723-C766-4770-AA52-84BA2BFD9D9B}" dt="2026-01-19T10:10:50.933" v="295" actId="12788"/>
          <ac:spMkLst>
            <pc:docMk/>
            <pc:sldMk cId="2759896301" sldId="323"/>
            <ac:spMk id="6" creationId="{00000000-0000-0000-0000-000000000000}"/>
          </ac:spMkLst>
        </pc:spChg>
      </pc:sldChg>
      <pc:sldChg chg="addSp delSp modSp add mod ord">
        <pc:chgData name="Piotr Niemiec" userId="39413822-a6be-4bdf-b3ec-7baf72cda874" providerId="ADAL" clId="{82C44723-C766-4770-AA52-84BA2BFD9D9B}" dt="2026-01-19T10:14:34.424" v="406" actId="12788"/>
        <pc:sldMkLst>
          <pc:docMk/>
          <pc:sldMk cId="3431832956" sldId="323"/>
        </pc:sldMkLst>
        <pc:spChg chg="add del mod">
          <ac:chgData name="Piotr Niemiec" userId="39413822-a6be-4bdf-b3ec-7baf72cda874" providerId="ADAL" clId="{82C44723-C766-4770-AA52-84BA2BFD9D9B}" dt="2026-01-19T10:14:24.668" v="390" actId="478"/>
          <ac:spMkLst>
            <pc:docMk/>
            <pc:sldMk cId="3431832956" sldId="323"/>
            <ac:spMk id="2" creationId="{BE144F5C-C8A2-402D-39DD-7C104D15C8FC}"/>
          </ac:spMkLst>
        </pc:spChg>
        <pc:spChg chg="add mod">
          <ac:chgData name="Piotr Niemiec" userId="39413822-a6be-4bdf-b3ec-7baf72cda874" providerId="ADAL" clId="{82C44723-C766-4770-AA52-84BA2BFD9D9B}" dt="2026-01-19T10:14:34.424" v="406" actId="12788"/>
          <ac:spMkLst>
            <pc:docMk/>
            <pc:sldMk cId="3431832956" sldId="323"/>
            <ac:spMk id="3" creationId="{6B8C5224-3F12-AEE3-B9F2-35CE7AA51290}"/>
          </ac:spMkLst>
        </pc:spChg>
        <pc:spChg chg="del">
          <ac:chgData name="Piotr Niemiec" userId="39413822-a6be-4bdf-b3ec-7baf72cda874" providerId="ADAL" clId="{82C44723-C766-4770-AA52-84BA2BFD9D9B}" dt="2026-01-19T10:14:22.261" v="389" actId="478"/>
          <ac:spMkLst>
            <pc:docMk/>
            <pc:sldMk cId="3431832956" sldId="323"/>
            <ac:spMk id="4" creationId="{00000000-0000-0000-0000-000000000000}"/>
          </ac:spMkLst>
        </pc:spChg>
      </pc:sldChg>
      <pc:sldChg chg="modSp del modNotes">
        <pc:chgData name="Piotr Niemiec" userId="39413822-a6be-4bdf-b3ec-7baf72cda874" providerId="ADAL" clId="{82C44723-C766-4770-AA52-84BA2BFD9D9B}" dt="2026-01-19T09:55:46.640" v="105" actId="47"/>
        <pc:sldMkLst>
          <pc:docMk/>
          <pc:sldMk cId="1444786953" sldId="324"/>
        </pc:sldMkLst>
        <pc:spChg chg="mod">
          <ac:chgData name="Piotr Niemiec" userId="39413822-a6be-4bdf-b3ec-7baf72cda874" providerId="ADAL" clId="{82C44723-C766-4770-AA52-84BA2BFD9D9B}" dt="2026-01-19T09:47:25.262" v="0"/>
          <ac:spMkLst>
            <pc:docMk/>
            <pc:sldMk cId="1444786953" sldId="324"/>
            <ac:spMk id="4" creationId="{00000000-0000-0000-0000-000000000000}"/>
          </ac:spMkLst>
        </pc:spChg>
        <pc:spChg chg="mod">
          <ac:chgData name="Piotr Niemiec" userId="39413822-a6be-4bdf-b3ec-7baf72cda874" providerId="ADAL" clId="{82C44723-C766-4770-AA52-84BA2BFD9D9B}" dt="2026-01-19T09:47:25.262" v="0"/>
          <ac:spMkLst>
            <pc:docMk/>
            <pc:sldMk cId="1444786953" sldId="324"/>
            <ac:spMk id="5" creationId="{00000000-0000-0000-0000-000000000000}"/>
          </ac:spMkLst>
        </pc:spChg>
        <pc:spChg chg="mod">
          <ac:chgData name="Piotr Niemiec" userId="39413822-a6be-4bdf-b3ec-7baf72cda874" providerId="ADAL" clId="{82C44723-C766-4770-AA52-84BA2BFD9D9B}" dt="2026-01-19T09:47:25.262" v="0"/>
          <ac:spMkLst>
            <pc:docMk/>
            <pc:sldMk cId="1444786953" sldId="324"/>
            <ac:spMk id="8" creationId="{00000000-0000-0000-0000-000000000000}"/>
          </ac:spMkLst>
        </pc:spChg>
        <pc:picChg chg="mod">
          <ac:chgData name="Piotr Niemiec" userId="39413822-a6be-4bdf-b3ec-7baf72cda874" providerId="ADAL" clId="{82C44723-C766-4770-AA52-84BA2BFD9D9B}" dt="2026-01-19T09:47:25.262" v="0"/>
          <ac:picMkLst>
            <pc:docMk/>
            <pc:sldMk cId="1444786953" sldId="324"/>
            <ac:picMk id="9" creationId="{00000000-0000-0000-0000-000000000000}"/>
          </ac:picMkLst>
        </pc:picChg>
        <pc:picChg chg="mod">
          <ac:chgData name="Piotr Niemiec" userId="39413822-a6be-4bdf-b3ec-7baf72cda874" providerId="ADAL" clId="{82C44723-C766-4770-AA52-84BA2BFD9D9B}" dt="2026-01-19T09:47:25.262" v="0"/>
          <ac:picMkLst>
            <pc:docMk/>
            <pc:sldMk cId="1444786953" sldId="324"/>
            <ac:picMk id="10" creationId="{00000000-0000-0000-0000-000000000000}"/>
          </ac:picMkLst>
        </pc:picChg>
        <pc:picChg chg="mod">
          <ac:chgData name="Piotr Niemiec" userId="39413822-a6be-4bdf-b3ec-7baf72cda874" providerId="ADAL" clId="{82C44723-C766-4770-AA52-84BA2BFD9D9B}" dt="2026-01-19T09:47:25.262" v="0"/>
          <ac:picMkLst>
            <pc:docMk/>
            <pc:sldMk cId="1444786953" sldId="324"/>
            <ac:picMk id="11" creationId="{00000000-0000-0000-0000-000000000000}"/>
          </ac:picMkLst>
        </pc:picChg>
        <pc:picChg chg="mod">
          <ac:chgData name="Piotr Niemiec" userId="39413822-a6be-4bdf-b3ec-7baf72cda874" providerId="ADAL" clId="{82C44723-C766-4770-AA52-84BA2BFD9D9B}" dt="2026-01-19T09:47:25.262" v="0"/>
          <ac:picMkLst>
            <pc:docMk/>
            <pc:sldMk cId="1444786953" sldId="324"/>
            <ac:picMk id="12" creationId="{00000000-0000-0000-0000-000000000000}"/>
          </ac:picMkLst>
        </pc:picChg>
      </pc:sldChg>
      <pc:sldChg chg="modSp del modNotes">
        <pc:chgData name="Piotr Niemiec" userId="39413822-a6be-4bdf-b3ec-7baf72cda874" providerId="ADAL" clId="{82C44723-C766-4770-AA52-84BA2BFD9D9B}" dt="2026-01-19T09:55:46.640" v="105" actId="47"/>
        <pc:sldMkLst>
          <pc:docMk/>
          <pc:sldMk cId="3962852696" sldId="325"/>
        </pc:sldMkLst>
        <pc:spChg chg="mod">
          <ac:chgData name="Piotr Niemiec" userId="39413822-a6be-4bdf-b3ec-7baf72cda874" providerId="ADAL" clId="{82C44723-C766-4770-AA52-84BA2BFD9D9B}" dt="2026-01-19T09:47:25.262" v="0"/>
          <ac:spMkLst>
            <pc:docMk/>
            <pc:sldMk cId="3962852696" sldId="325"/>
            <ac:spMk id="4" creationId="{00000000-0000-0000-0000-000000000000}"/>
          </ac:spMkLst>
        </pc:spChg>
        <pc:spChg chg="mod">
          <ac:chgData name="Piotr Niemiec" userId="39413822-a6be-4bdf-b3ec-7baf72cda874" providerId="ADAL" clId="{82C44723-C766-4770-AA52-84BA2BFD9D9B}" dt="2026-01-19T09:47:25.262" v="0"/>
          <ac:spMkLst>
            <pc:docMk/>
            <pc:sldMk cId="3962852696" sldId="325"/>
            <ac:spMk id="5" creationId="{00000000-0000-0000-0000-000000000000}"/>
          </ac:spMkLst>
        </pc:spChg>
        <pc:spChg chg="mod">
          <ac:chgData name="Piotr Niemiec" userId="39413822-a6be-4bdf-b3ec-7baf72cda874" providerId="ADAL" clId="{82C44723-C766-4770-AA52-84BA2BFD9D9B}" dt="2026-01-19T09:47:25.262" v="0"/>
          <ac:spMkLst>
            <pc:docMk/>
            <pc:sldMk cId="3962852696" sldId="325"/>
            <ac:spMk id="8" creationId="{00000000-0000-0000-0000-000000000000}"/>
          </ac:spMkLst>
        </pc:spChg>
        <pc:picChg chg="mod">
          <ac:chgData name="Piotr Niemiec" userId="39413822-a6be-4bdf-b3ec-7baf72cda874" providerId="ADAL" clId="{82C44723-C766-4770-AA52-84BA2BFD9D9B}" dt="2026-01-19T09:47:25.262" v="0"/>
          <ac:picMkLst>
            <pc:docMk/>
            <pc:sldMk cId="3962852696" sldId="325"/>
            <ac:picMk id="9" creationId="{00000000-0000-0000-0000-000000000000}"/>
          </ac:picMkLst>
        </pc:picChg>
        <pc:picChg chg="mod">
          <ac:chgData name="Piotr Niemiec" userId="39413822-a6be-4bdf-b3ec-7baf72cda874" providerId="ADAL" clId="{82C44723-C766-4770-AA52-84BA2BFD9D9B}" dt="2026-01-19T09:47:25.262" v="0"/>
          <ac:picMkLst>
            <pc:docMk/>
            <pc:sldMk cId="3962852696" sldId="325"/>
            <ac:picMk id="10" creationId="{00000000-0000-0000-0000-000000000000}"/>
          </ac:picMkLst>
        </pc:picChg>
        <pc:picChg chg="mod">
          <ac:chgData name="Piotr Niemiec" userId="39413822-a6be-4bdf-b3ec-7baf72cda874" providerId="ADAL" clId="{82C44723-C766-4770-AA52-84BA2BFD9D9B}" dt="2026-01-19T09:47:25.262" v="0"/>
          <ac:picMkLst>
            <pc:docMk/>
            <pc:sldMk cId="3962852696" sldId="325"/>
            <ac:picMk id="11" creationId="{00000000-0000-0000-0000-000000000000}"/>
          </ac:picMkLst>
        </pc:picChg>
        <pc:picChg chg="mod">
          <ac:chgData name="Piotr Niemiec" userId="39413822-a6be-4bdf-b3ec-7baf72cda874" providerId="ADAL" clId="{82C44723-C766-4770-AA52-84BA2BFD9D9B}" dt="2026-01-19T09:47:25.262" v="0"/>
          <ac:picMkLst>
            <pc:docMk/>
            <pc:sldMk cId="3962852696" sldId="325"/>
            <ac:picMk id="12" creationId="{00000000-0000-0000-0000-000000000000}"/>
          </ac:picMkLst>
        </pc:picChg>
        <pc:picChg chg="mod">
          <ac:chgData name="Piotr Niemiec" userId="39413822-a6be-4bdf-b3ec-7baf72cda874" providerId="ADAL" clId="{82C44723-C766-4770-AA52-84BA2BFD9D9B}" dt="2026-01-19T09:47:25.262" v="0"/>
          <ac:picMkLst>
            <pc:docMk/>
            <pc:sldMk cId="3962852696" sldId="325"/>
            <ac:picMk id="13" creationId="{00000000-0000-0000-0000-000000000000}"/>
          </ac:picMkLst>
        </pc:picChg>
      </pc:sldChg>
      <pc:sldChg chg="addSp modSp add del mod">
        <pc:chgData name="Piotr Niemiec" userId="39413822-a6be-4bdf-b3ec-7baf72cda874" providerId="ADAL" clId="{82C44723-C766-4770-AA52-84BA2BFD9D9B}" dt="2026-01-19T09:57:15.183" v="126" actId="47"/>
        <pc:sldMkLst>
          <pc:docMk/>
          <pc:sldMk cId="475661441" sldId="326"/>
        </pc:sldMkLst>
        <pc:picChg chg="add mod">
          <ac:chgData name="Piotr Niemiec" userId="39413822-a6be-4bdf-b3ec-7baf72cda874" providerId="ADAL" clId="{82C44723-C766-4770-AA52-84BA2BFD9D9B}" dt="2026-01-19T09:55:16.698" v="98" actId="1076"/>
          <ac:picMkLst>
            <pc:docMk/>
            <pc:sldMk cId="475661441" sldId="326"/>
            <ac:picMk id="2" creationId="{FA9FF4BC-A102-43B7-B7D6-47C1BF5195C2}"/>
          </ac:picMkLst>
        </pc:picChg>
      </pc:sldChg>
      <pc:sldChg chg="add del">
        <pc:chgData name="Piotr Niemiec" userId="39413822-a6be-4bdf-b3ec-7baf72cda874" providerId="ADAL" clId="{82C44723-C766-4770-AA52-84BA2BFD9D9B}" dt="2026-01-19T09:57:04.924" v="120" actId="47"/>
        <pc:sldMkLst>
          <pc:docMk/>
          <pc:sldMk cId="599386979" sldId="327"/>
        </pc:sldMkLst>
      </pc:sldChg>
      <pc:sldChg chg="addSp delSp modSp add mod">
        <pc:chgData name="Piotr Niemiec" userId="39413822-a6be-4bdf-b3ec-7baf72cda874" providerId="ADAL" clId="{82C44723-C766-4770-AA52-84BA2BFD9D9B}" dt="2026-01-19T10:16:22.261" v="521"/>
        <pc:sldMkLst>
          <pc:docMk/>
          <pc:sldMk cId="1599845284" sldId="327"/>
        </pc:sldMkLst>
        <pc:spChg chg="add del mod">
          <ac:chgData name="Piotr Niemiec" userId="39413822-a6be-4bdf-b3ec-7baf72cda874" providerId="ADAL" clId="{82C44723-C766-4770-AA52-84BA2BFD9D9B}" dt="2026-01-19T10:16:18.016" v="519" actId="478"/>
          <ac:spMkLst>
            <pc:docMk/>
            <pc:sldMk cId="1599845284" sldId="327"/>
            <ac:spMk id="2" creationId="{21FD5BED-EA27-AB89-55DE-CAAD93EDBD57}"/>
          </ac:spMkLst>
        </pc:spChg>
        <pc:spChg chg="del">
          <ac:chgData name="Piotr Niemiec" userId="39413822-a6be-4bdf-b3ec-7baf72cda874" providerId="ADAL" clId="{82C44723-C766-4770-AA52-84BA2BFD9D9B}" dt="2026-01-19T10:16:16.730" v="518" actId="478"/>
          <ac:spMkLst>
            <pc:docMk/>
            <pc:sldMk cId="1599845284" sldId="327"/>
            <ac:spMk id="4" creationId="{36B5D750-69F9-D0EC-0874-2F3B34116369}"/>
          </ac:spMkLst>
        </pc:spChg>
        <pc:spChg chg="mod">
          <ac:chgData name="Piotr Niemiec" userId="39413822-a6be-4bdf-b3ec-7baf72cda874" providerId="ADAL" clId="{82C44723-C766-4770-AA52-84BA2BFD9D9B}" dt="2026-01-19T10:16:21.527" v="520" actId="207"/>
          <ac:spMkLst>
            <pc:docMk/>
            <pc:sldMk cId="1599845284" sldId="327"/>
            <ac:spMk id="5" creationId="{54AABCD6-E862-247A-B3A1-B75684C61A67}"/>
          </ac:spMkLst>
        </pc:spChg>
        <pc:spChg chg="del">
          <ac:chgData name="Piotr Niemiec" userId="39413822-a6be-4bdf-b3ec-7baf72cda874" providerId="ADAL" clId="{82C44723-C766-4770-AA52-84BA2BFD9D9B}" dt="2026-01-19T09:57:09.075" v="123" actId="478"/>
          <ac:spMkLst>
            <pc:docMk/>
            <pc:sldMk cId="1599845284" sldId="327"/>
            <ac:spMk id="12" creationId="{55B3E841-BBC8-D0DC-0CC7-3DE48ECD53AB}"/>
          </ac:spMkLst>
        </pc:spChg>
        <pc:spChg chg="add mod">
          <ac:chgData name="Piotr Niemiec" userId="39413822-a6be-4bdf-b3ec-7baf72cda874" providerId="ADAL" clId="{82C44723-C766-4770-AA52-84BA2BFD9D9B}" dt="2026-01-19T10:16:22.261" v="521"/>
          <ac:spMkLst>
            <pc:docMk/>
            <pc:sldMk cId="1599845284" sldId="327"/>
            <ac:spMk id="14" creationId="{2A568A55-D087-70AC-4A12-32C0C6640D21}"/>
          </ac:spMkLst>
        </pc:spChg>
      </pc:sldChg>
      <pc:sldChg chg="add del">
        <pc:chgData name="Piotr Niemiec" userId="39413822-a6be-4bdf-b3ec-7baf72cda874" providerId="ADAL" clId="{82C44723-C766-4770-AA52-84BA2BFD9D9B}" dt="2026-01-19T09:55:46.640" v="105" actId="47"/>
        <pc:sldMkLst>
          <pc:docMk/>
          <pc:sldMk cId="1764324414" sldId="327"/>
        </pc:sldMkLst>
      </pc:sldChg>
      <pc:sldChg chg="addSp delSp modSp add mod">
        <pc:chgData name="Piotr Niemiec" userId="39413822-a6be-4bdf-b3ec-7baf72cda874" providerId="ADAL" clId="{82C44723-C766-4770-AA52-84BA2BFD9D9B}" dt="2026-01-19T10:16:31.081" v="525" actId="207"/>
        <pc:sldMkLst>
          <pc:docMk/>
          <pc:sldMk cId="1594377926" sldId="328"/>
        </pc:sldMkLst>
        <pc:spChg chg="add del mod">
          <ac:chgData name="Piotr Niemiec" userId="39413822-a6be-4bdf-b3ec-7baf72cda874" providerId="ADAL" clId="{82C44723-C766-4770-AA52-84BA2BFD9D9B}" dt="2026-01-19T10:16:25.793" v="522" actId="478"/>
          <ac:spMkLst>
            <pc:docMk/>
            <pc:sldMk cId="1594377926" sldId="328"/>
            <ac:spMk id="2" creationId="{74E9F0B8-A2D9-66BF-0C68-A9F1A13F8059}"/>
          </ac:spMkLst>
        </pc:spChg>
        <pc:spChg chg="del">
          <ac:chgData name="Piotr Niemiec" userId="39413822-a6be-4bdf-b3ec-7baf72cda874" providerId="ADAL" clId="{82C44723-C766-4770-AA52-84BA2BFD9D9B}" dt="2026-01-19T10:16:28.074" v="524" actId="478"/>
          <ac:spMkLst>
            <pc:docMk/>
            <pc:sldMk cId="1594377926" sldId="328"/>
            <ac:spMk id="4" creationId="{5CEDA041-C91D-564A-1218-F825533A3712}"/>
          </ac:spMkLst>
        </pc:spChg>
        <pc:spChg chg="mod">
          <ac:chgData name="Piotr Niemiec" userId="39413822-a6be-4bdf-b3ec-7baf72cda874" providerId="ADAL" clId="{82C44723-C766-4770-AA52-84BA2BFD9D9B}" dt="2026-01-19T10:16:31.081" v="525" actId="207"/>
          <ac:spMkLst>
            <pc:docMk/>
            <pc:sldMk cId="1594377926" sldId="328"/>
            <ac:spMk id="5" creationId="{B9410D46-FAB5-414F-1DF7-6CB34FD98D66}"/>
          </ac:spMkLst>
        </pc:spChg>
        <pc:spChg chg="del">
          <ac:chgData name="Piotr Niemiec" userId="39413822-a6be-4bdf-b3ec-7baf72cda874" providerId="ADAL" clId="{82C44723-C766-4770-AA52-84BA2BFD9D9B}" dt="2026-01-19T09:57:11.886" v="125" actId="478"/>
          <ac:spMkLst>
            <pc:docMk/>
            <pc:sldMk cId="1594377926" sldId="328"/>
            <ac:spMk id="12" creationId="{40AD9246-7BB2-3C8C-9923-18695EF33504}"/>
          </ac:spMkLst>
        </pc:spChg>
        <pc:spChg chg="del">
          <ac:chgData name="Piotr Niemiec" userId="39413822-a6be-4bdf-b3ec-7baf72cda874" providerId="ADAL" clId="{82C44723-C766-4770-AA52-84BA2BFD9D9B}" dt="2026-01-19T09:57:11.462" v="124" actId="478"/>
          <ac:spMkLst>
            <pc:docMk/>
            <pc:sldMk cId="1594377926" sldId="328"/>
            <ac:spMk id="13" creationId="{8B36C323-4374-424E-6838-B84253455E49}"/>
          </ac:spMkLst>
        </pc:spChg>
        <pc:spChg chg="add mod">
          <ac:chgData name="Piotr Niemiec" userId="39413822-a6be-4bdf-b3ec-7baf72cda874" providerId="ADAL" clId="{82C44723-C766-4770-AA52-84BA2BFD9D9B}" dt="2026-01-19T10:16:26.116" v="523"/>
          <ac:spMkLst>
            <pc:docMk/>
            <pc:sldMk cId="1594377926" sldId="328"/>
            <ac:spMk id="14" creationId="{34DF7404-043B-C118-1FA0-135FC01CE2F0}"/>
          </ac:spMkLst>
        </pc:spChg>
      </pc:sldChg>
      <pc:sldChg chg="add del">
        <pc:chgData name="Piotr Niemiec" userId="39413822-a6be-4bdf-b3ec-7baf72cda874" providerId="ADAL" clId="{82C44723-C766-4770-AA52-84BA2BFD9D9B}" dt="2026-01-19T09:57:04.924" v="120" actId="47"/>
        <pc:sldMkLst>
          <pc:docMk/>
          <pc:sldMk cId="4174886046" sldId="328"/>
        </pc:sldMkLst>
      </pc:sldChg>
      <pc:sldMasterChg chg="modSp modSldLayout">
        <pc:chgData name="Piotr Niemiec" userId="39413822-a6be-4bdf-b3ec-7baf72cda874" providerId="ADAL" clId="{82C44723-C766-4770-AA52-84BA2BFD9D9B}" dt="2026-01-19T09:47:25.262" v="0"/>
        <pc:sldMasterMkLst>
          <pc:docMk/>
          <pc:sldMasterMk cId="0" sldId="2147483732"/>
        </pc:sldMasterMkLst>
        <pc:spChg chg="mod">
          <ac:chgData name="Piotr Niemiec" userId="39413822-a6be-4bdf-b3ec-7baf72cda874" providerId="ADAL" clId="{82C44723-C766-4770-AA52-84BA2BFD9D9B}" dt="2026-01-19T09:47:25.262" v="0"/>
          <ac:spMkLst>
            <pc:docMk/>
            <pc:sldMasterMk cId="0" sldId="2147483732"/>
            <ac:spMk id="3" creationId="{00000000-0000-0000-0000-000000000000}"/>
          </ac:spMkLst>
        </pc:spChg>
        <pc:spChg chg="mod">
          <ac:chgData name="Piotr Niemiec" userId="39413822-a6be-4bdf-b3ec-7baf72cda874" providerId="ADAL" clId="{82C44723-C766-4770-AA52-84BA2BFD9D9B}" dt="2026-01-19T09:47:25.262" v="0"/>
          <ac:spMkLst>
            <pc:docMk/>
            <pc:sldMasterMk cId="0" sldId="2147483732"/>
            <ac:spMk id="13" creationId="{00000000-0000-0000-0000-000000000000}"/>
          </ac:spMkLst>
        </pc:spChg>
        <pc:spChg chg="mod">
          <ac:chgData name="Piotr Niemiec" userId="39413822-a6be-4bdf-b3ec-7baf72cda874" providerId="ADAL" clId="{82C44723-C766-4770-AA52-84BA2BFD9D9B}" dt="2026-01-19T09:47:25.262" v="0"/>
          <ac:spMkLst>
            <pc:docMk/>
            <pc:sldMasterMk cId="0" sldId="2147483732"/>
            <ac:spMk id="23" creationId="{00000000-0000-0000-0000-000000000000}"/>
          </ac:spMkLst>
        </pc:spChg>
        <pc:spChg chg="mod">
          <ac:chgData name="Piotr Niemiec" userId="39413822-a6be-4bdf-b3ec-7baf72cda874" providerId="ADAL" clId="{82C44723-C766-4770-AA52-84BA2BFD9D9B}" dt="2026-01-19T09:47:25.262" v="0"/>
          <ac:spMkLst>
            <pc:docMk/>
            <pc:sldMasterMk cId="0" sldId="2147483732"/>
            <ac:spMk id="29" creationId="{00000000-0000-0000-0000-000000000000}"/>
          </ac:spMkLst>
        </pc:spChg>
        <pc:spChg chg="mod">
          <ac:chgData name="Piotr Niemiec" userId="39413822-a6be-4bdf-b3ec-7baf72cda874" providerId="ADAL" clId="{82C44723-C766-4770-AA52-84BA2BFD9D9B}" dt="2026-01-19T09:47:25.262" v="0"/>
          <ac:spMkLst>
            <pc:docMk/>
            <pc:sldMasterMk cId="0" sldId="2147483732"/>
            <ac:spMk id="30" creationId="{00000000-0000-0000-0000-000000000000}"/>
          </ac:spMkLst>
        </pc:spChg>
        <pc:spChg chg="mod">
          <ac:chgData name="Piotr Niemiec" userId="39413822-a6be-4bdf-b3ec-7baf72cda874" providerId="ADAL" clId="{82C44723-C766-4770-AA52-84BA2BFD9D9B}" dt="2026-01-19T09:47:25.262" v="0"/>
          <ac:spMkLst>
            <pc:docMk/>
            <pc:sldMasterMk cId="0" sldId="2147483732"/>
            <ac:spMk id="33" creationId="{00000000-0000-0000-0000-000000000000}"/>
          </ac:spMkLst>
        </pc:spChg>
        <pc:spChg chg="mod">
          <ac:chgData name="Piotr Niemiec" userId="39413822-a6be-4bdf-b3ec-7baf72cda874" providerId="ADAL" clId="{82C44723-C766-4770-AA52-84BA2BFD9D9B}" dt="2026-01-19T09:47:25.262" v="0"/>
          <ac:spMkLst>
            <pc:docMk/>
            <pc:sldMasterMk cId="0" sldId="2147483732"/>
            <ac:spMk id="34" creationId="{00000000-0000-0000-0000-000000000000}"/>
          </ac:spMkLst>
        </pc:spChg>
        <pc:spChg chg="mod">
          <ac:chgData name="Piotr Niemiec" userId="39413822-a6be-4bdf-b3ec-7baf72cda874" providerId="ADAL" clId="{82C44723-C766-4770-AA52-84BA2BFD9D9B}" dt="2026-01-19T09:47:25.262" v="0"/>
          <ac:spMkLst>
            <pc:docMk/>
            <pc:sldMasterMk cId="0" sldId="2147483732"/>
            <ac:spMk id="36" creationId="{00000000-0000-0000-0000-000000000000}"/>
          </ac:spMkLst>
        </pc:spChg>
        <pc:spChg chg="mod">
          <ac:chgData name="Piotr Niemiec" userId="39413822-a6be-4bdf-b3ec-7baf72cda874" providerId="ADAL" clId="{82C44723-C766-4770-AA52-84BA2BFD9D9B}" dt="2026-01-19T09:47:25.262" v="0"/>
          <ac:spMkLst>
            <pc:docMk/>
            <pc:sldMasterMk cId="0" sldId="2147483732"/>
            <ac:spMk id="37" creationId="{00000000-0000-0000-0000-000000000000}"/>
          </ac:spMkLst>
        </pc:spChg>
        <pc:spChg chg="mod">
          <ac:chgData name="Piotr Niemiec" userId="39413822-a6be-4bdf-b3ec-7baf72cda874" providerId="ADAL" clId="{82C44723-C766-4770-AA52-84BA2BFD9D9B}" dt="2026-01-19T09:47:25.262" v="0"/>
          <ac:spMkLst>
            <pc:docMk/>
            <pc:sldMasterMk cId="0" sldId="2147483732"/>
            <ac:spMk id="40" creationId="{00000000-0000-0000-0000-000000000000}"/>
          </ac:spMkLst>
        </pc:spChg>
        <pc:sldLayoutChg chg="modSp">
          <pc:chgData name="Piotr Niemiec" userId="39413822-a6be-4bdf-b3ec-7baf72cda874" providerId="ADAL" clId="{82C44723-C766-4770-AA52-84BA2BFD9D9B}" dt="2026-01-19T09:47:25.262" v="0"/>
          <pc:sldLayoutMkLst>
            <pc:docMk/>
            <pc:sldMasterMk cId="0" sldId="2147483732"/>
            <pc:sldLayoutMk cId="0" sldId="2147483733"/>
          </pc:sldLayoutMkLst>
          <pc:spChg chg="mod">
            <ac:chgData name="Piotr Niemiec" userId="39413822-a6be-4bdf-b3ec-7baf72cda874" providerId="ADAL" clId="{82C44723-C766-4770-AA52-84BA2BFD9D9B}" dt="2026-01-19T09:47:25.262" v="0"/>
            <ac:spMkLst>
              <pc:docMk/>
              <pc:sldMasterMk cId="0" sldId="2147483732"/>
              <pc:sldLayoutMk cId="0" sldId="2147483733"/>
              <ac:spMk id="10" creationId="{00000000-0000-0000-0000-000000000000}"/>
            </ac:spMkLst>
          </pc:spChg>
          <pc:spChg chg="mod">
            <ac:chgData name="Piotr Niemiec" userId="39413822-a6be-4bdf-b3ec-7baf72cda874" providerId="ADAL" clId="{82C44723-C766-4770-AA52-84BA2BFD9D9B}" dt="2026-01-19T09:47:25.262" v="0"/>
            <ac:spMkLst>
              <pc:docMk/>
              <pc:sldMasterMk cId="0" sldId="2147483732"/>
              <pc:sldLayoutMk cId="0" sldId="2147483733"/>
              <ac:spMk id="19" creationId="{00000000-0000-0000-0000-000000000000}"/>
            </ac:spMkLst>
          </pc:spChg>
          <pc:spChg chg="mod">
            <ac:chgData name="Piotr Niemiec" userId="39413822-a6be-4bdf-b3ec-7baf72cda874" providerId="ADAL" clId="{82C44723-C766-4770-AA52-84BA2BFD9D9B}" dt="2026-01-19T09:47:25.262" v="0"/>
            <ac:spMkLst>
              <pc:docMk/>
              <pc:sldMasterMk cId="0" sldId="2147483732"/>
              <pc:sldLayoutMk cId="0" sldId="2147483733"/>
              <ac:spMk id="23" creationId="{00000000-0000-0000-0000-000000000000}"/>
            </ac:spMkLst>
          </pc:spChg>
          <pc:spChg chg="mod">
            <ac:chgData name="Piotr Niemiec" userId="39413822-a6be-4bdf-b3ec-7baf72cda874" providerId="ADAL" clId="{82C44723-C766-4770-AA52-84BA2BFD9D9B}" dt="2026-01-19T09:47:25.262" v="0"/>
            <ac:spMkLst>
              <pc:docMk/>
              <pc:sldMasterMk cId="0" sldId="2147483732"/>
              <pc:sldLayoutMk cId="0" sldId="2147483733"/>
              <ac:spMk id="24" creationId="{00000000-0000-0000-0000-000000000000}"/>
            </ac:spMkLst>
          </pc:spChg>
          <pc:spChg chg="mod">
            <ac:chgData name="Piotr Niemiec" userId="39413822-a6be-4bdf-b3ec-7baf72cda874" providerId="ADAL" clId="{82C44723-C766-4770-AA52-84BA2BFD9D9B}" dt="2026-01-19T09:47:25.262" v="0"/>
            <ac:spMkLst>
              <pc:docMk/>
              <pc:sldMasterMk cId="0" sldId="2147483732"/>
              <pc:sldLayoutMk cId="0" sldId="2147483733"/>
              <ac:spMk id="26" creationId="{00000000-0000-0000-0000-000000000000}"/>
            </ac:spMkLst>
          </pc:spChg>
          <pc:spChg chg="mod">
            <ac:chgData name="Piotr Niemiec" userId="39413822-a6be-4bdf-b3ec-7baf72cda874" providerId="ADAL" clId="{82C44723-C766-4770-AA52-84BA2BFD9D9B}" dt="2026-01-19T09:47:25.262" v="0"/>
            <ac:spMkLst>
              <pc:docMk/>
              <pc:sldMasterMk cId="0" sldId="2147483732"/>
              <pc:sldLayoutMk cId="0" sldId="2147483733"/>
              <ac:spMk id="27" creationId="{00000000-0000-0000-0000-000000000000}"/>
            </ac:spMkLst>
          </pc:spChg>
          <pc:spChg chg="mod">
            <ac:chgData name="Piotr Niemiec" userId="39413822-a6be-4bdf-b3ec-7baf72cda874" providerId="ADAL" clId="{82C44723-C766-4770-AA52-84BA2BFD9D9B}" dt="2026-01-19T09:47:25.262" v="0"/>
            <ac:spMkLst>
              <pc:docMk/>
              <pc:sldMasterMk cId="0" sldId="2147483732"/>
              <pc:sldLayoutMk cId="0" sldId="2147483733"/>
              <ac:spMk id="28" creationId="{00000000-0000-0000-0000-000000000000}"/>
            </ac:spMkLst>
          </pc:spChg>
          <pc:spChg chg="mod">
            <ac:chgData name="Piotr Niemiec" userId="39413822-a6be-4bdf-b3ec-7baf72cda874" providerId="ADAL" clId="{82C44723-C766-4770-AA52-84BA2BFD9D9B}" dt="2026-01-19T09:47:25.262" v="0"/>
            <ac:spMkLst>
              <pc:docMk/>
              <pc:sldMasterMk cId="0" sldId="2147483732"/>
              <pc:sldLayoutMk cId="0" sldId="2147483733"/>
              <ac:spMk id="29" creationId="{00000000-0000-0000-0000-000000000000}"/>
            </ac:spMkLst>
          </pc:spChg>
          <pc:spChg chg="mod">
            <ac:chgData name="Piotr Niemiec" userId="39413822-a6be-4bdf-b3ec-7baf72cda874" providerId="ADAL" clId="{82C44723-C766-4770-AA52-84BA2BFD9D9B}" dt="2026-01-19T09:47:25.262" v="0"/>
            <ac:spMkLst>
              <pc:docMk/>
              <pc:sldMasterMk cId="0" sldId="2147483732"/>
              <pc:sldLayoutMk cId="0" sldId="2147483733"/>
              <ac:spMk id="30" creationId="{00000000-0000-0000-0000-000000000000}"/>
            </ac:spMkLst>
          </pc:spChg>
          <pc:spChg chg="mod">
            <ac:chgData name="Piotr Niemiec" userId="39413822-a6be-4bdf-b3ec-7baf72cda874" providerId="ADAL" clId="{82C44723-C766-4770-AA52-84BA2BFD9D9B}" dt="2026-01-19T09:47:25.262" v="0"/>
            <ac:spMkLst>
              <pc:docMk/>
              <pc:sldMasterMk cId="0" sldId="2147483732"/>
              <pc:sldLayoutMk cId="0" sldId="2147483733"/>
              <ac:spMk id="31" creationId="{00000000-0000-0000-0000-000000000000}"/>
            </ac:spMkLst>
          </pc:spChg>
        </pc:sldLayoutChg>
        <pc:sldLayoutChg chg="modSp">
          <pc:chgData name="Piotr Niemiec" userId="39413822-a6be-4bdf-b3ec-7baf72cda874" providerId="ADAL" clId="{82C44723-C766-4770-AA52-84BA2BFD9D9B}" dt="2026-01-19T09:47:25.262" v="0"/>
          <pc:sldLayoutMkLst>
            <pc:docMk/>
            <pc:sldMasterMk cId="0" sldId="2147483732"/>
            <pc:sldLayoutMk cId="0" sldId="2147483735"/>
          </pc:sldLayoutMkLst>
          <pc:spChg chg="mod">
            <ac:chgData name="Piotr Niemiec" userId="39413822-a6be-4bdf-b3ec-7baf72cda874" providerId="ADAL" clId="{82C44723-C766-4770-AA52-84BA2BFD9D9B}" dt="2026-01-19T09:47:25.262" v="0"/>
            <ac:spMkLst>
              <pc:docMk/>
              <pc:sldMasterMk cId="0" sldId="2147483732"/>
              <pc:sldLayoutMk cId="0" sldId="2147483735"/>
              <ac:spMk id="2" creationId="{00000000-0000-0000-0000-000000000000}"/>
            </ac:spMkLst>
          </pc:spChg>
          <pc:spChg chg="mod">
            <ac:chgData name="Piotr Niemiec" userId="39413822-a6be-4bdf-b3ec-7baf72cda874" providerId="ADAL" clId="{82C44723-C766-4770-AA52-84BA2BFD9D9B}" dt="2026-01-19T09:47:25.262" v="0"/>
            <ac:spMkLst>
              <pc:docMk/>
              <pc:sldMasterMk cId="0" sldId="2147483732"/>
              <pc:sldLayoutMk cId="0" sldId="2147483735"/>
              <ac:spMk id="3" creationId="{00000000-0000-0000-0000-000000000000}"/>
            </ac:spMkLst>
          </pc:spChg>
        </pc:sldLayoutChg>
        <pc:sldLayoutChg chg="modSp">
          <pc:chgData name="Piotr Niemiec" userId="39413822-a6be-4bdf-b3ec-7baf72cda874" providerId="ADAL" clId="{82C44723-C766-4770-AA52-84BA2BFD9D9B}" dt="2026-01-19T09:47:25.262" v="0"/>
          <pc:sldLayoutMkLst>
            <pc:docMk/>
            <pc:sldMasterMk cId="0" sldId="2147483732"/>
            <pc:sldLayoutMk cId="0" sldId="2147483736"/>
          </pc:sldLayoutMkLst>
          <pc:spChg chg="mod">
            <ac:chgData name="Piotr Niemiec" userId="39413822-a6be-4bdf-b3ec-7baf72cda874" providerId="ADAL" clId="{82C44723-C766-4770-AA52-84BA2BFD9D9B}" dt="2026-01-19T09:47:25.262" v="0"/>
            <ac:spMkLst>
              <pc:docMk/>
              <pc:sldMasterMk cId="0" sldId="2147483732"/>
              <pc:sldLayoutMk cId="0" sldId="2147483736"/>
              <ac:spMk id="3" creationId="{00000000-0000-0000-0000-000000000000}"/>
            </ac:spMkLst>
          </pc:spChg>
          <pc:spChg chg="mod">
            <ac:chgData name="Piotr Niemiec" userId="39413822-a6be-4bdf-b3ec-7baf72cda874" providerId="ADAL" clId="{82C44723-C766-4770-AA52-84BA2BFD9D9B}" dt="2026-01-19T09:47:25.262" v="0"/>
            <ac:spMkLst>
              <pc:docMk/>
              <pc:sldMasterMk cId="0" sldId="2147483732"/>
              <pc:sldLayoutMk cId="0" sldId="2147483736"/>
              <ac:spMk id="4" creationId="{00000000-0000-0000-0000-000000000000}"/>
            </ac:spMkLst>
          </pc:spChg>
        </pc:sldLayoutChg>
        <pc:sldLayoutChg chg="modSp">
          <pc:chgData name="Piotr Niemiec" userId="39413822-a6be-4bdf-b3ec-7baf72cda874" providerId="ADAL" clId="{82C44723-C766-4770-AA52-84BA2BFD9D9B}" dt="2026-01-19T09:47:25.262" v="0"/>
          <pc:sldLayoutMkLst>
            <pc:docMk/>
            <pc:sldMasterMk cId="0" sldId="2147483732"/>
            <pc:sldLayoutMk cId="0" sldId="2147483737"/>
          </pc:sldLayoutMkLst>
          <pc:spChg chg="mod">
            <ac:chgData name="Piotr Niemiec" userId="39413822-a6be-4bdf-b3ec-7baf72cda874" providerId="ADAL" clId="{82C44723-C766-4770-AA52-84BA2BFD9D9B}" dt="2026-01-19T09:47:25.262" v="0"/>
            <ac:spMkLst>
              <pc:docMk/>
              <pc:sldMasterMk cId="0" sldId="2147483732"/>
              <pc:sldLayoutMk cId="0" sldId="2147483737"/>
              <ac:spMk id="2" creationId="{00000000-0000-0000-0000-000000000000}"/>
            </ac:spMkLst>
          </pc:spChg>
          <pc:spChg chg="mod">
            <ac:chgData name="Piotr Niemiec" userId="39413822-a6be-4bdf-b3ec-7baf72cda874" providerId="ADAL" clId="{82C44723-C766-4770-AA52-84BA2BFD9D9B}" dt="2026-01-19T09:47:25.262" v="0"/>
            <ac:spMkLst>
              <pc:docMk/>
              <pc:sldMasterMk cId="0" sldId="2147483732"/>
              <pc:sldLayoutMk cId="0" sldId="2147483737"/>
              <ac:spMk id="3" creationId="{00000000-0000-0000-0000-000000000000}"/>
            </ac:spMkLst>
          </pc:spChg>
          <pc:spChg chg="mod">
            <ac:chgData name="Piotr Niemiec" userId="39413822-a6be-4bdf-b3ec-7baf72cda874" providerId="ADAL" clId="{82C44723-C766-4770-AA52-84BA2BFD9D9B}" dt="2026-01-19T09:47:25.262" v="0"/>
            <ac:spMkLst>
              <pc:docMk/>
              <pc:sldMasterMk cId="0" sldId="2147483732"/>
              <pc:sldLayoutMk cId="0" sldId="2147483737"/>
              <ac:spMk id="4" creationId="{00000000-0000-0000-0000-000000000000}"/>
            </ac:spMkLst>
          </pc:spChg>
          <pc:spChg chg="mod">
            <ac:chgData name="Piotr Niemiec" userId="39413822-a6be-4bdf-b3ec-7baf72cda874" providerId="ADAL" clId="{82C44723-C766-4770-AA52-84BA2BFD9D9B}" dt="2026-01-19T09:47:25.262" v="0"/>
            <ac:spMkLst>
              <pc:docMk/>
              <pc:sldMasterMk cId="0" sldId="2147483732"/>
              <pc:sldLayoutMk cId="0" sldId="2147483737"/>
              <ac:spMk id="5" creationId="{00000000-0000-0000-0000-000000000000}"/>
            </ac:spMkLst>
          </pc:spChg>
          <pc:spChg chg="mod">
            <ac:chgData name="Piotr Niemiec" userId="39413822-a6be-4bdf-b3ec-7baf72cda874" providerId="ADAL" clId="{82C44723-C766-4770-AA52-84BA2BFD9D9B}" dt="2026-01-19T09:47:25.262" v="0"/>
            <ac:spMkLst>
              <pc:docMk/>
              <pc:sldMasterMk cId="0" sldId="2147483732"/>
              <pc:sldLayoutMk cId="0" sldId="2147483737"/>
              <ac:spMk id="6" creationId="{00000000-0000-0000-0000-000000000000}"/>
            </ac:spMkLst>
          </pc:spChg>
        </pc:sldLayoutChg>
        <pc:sldLayoutChg chg="modSp">
          <pc:chgData name="Piotr Niemiec" userId="39413822-a6be-4bdf-b3ec-7baf72cda874" providerId="ADAL" clId="{82C44723-C766-4770-AA52-84BA2BFD9D9B}" dt="2026-01-19T09:47:25.262" v="0"/>
          <pc:sldLayoutMkLst>
            <pc:docMk/>
            <pc:sldMasterMk cId="0" sldId="2147483732"/>
            <pc:sldLayoutMk cId="0" sldId="2147483738"/>
          </pc:sldLayoutMkLst>
          <pc:spChg chg="mod">
            <ac:chgData name="Piotr Niemiec" userId="39413822-a6be-4bdf-b3ec-7baf72cda874" providerId="ADAL" clId="{82C44723-C766-4770-AA52-84BA2BFD9D9B}" dt="2026-01-19T09:47:25.262" v="0"/>
            <ac:spMkLst>
              <pc:docMk/>
              <pc:sldMasterMk cId="0" sldId="2147483732"/>
              <pc:sldLayoutMk cId="0" sldId="2147483738"/>
              <ac:spMk id="2" creationId="{00000000-0000-0000-0000-000000000000}"/>
            </ac:spMkLst>
          </pc:spChg>
          <pc:spChg chg="mod">
            <ac:chgData name="Piotr Niemiec" userId="39413822-a6be-4bdf-b3ec-7baf72cda874" providerId="ADAL" clId="{82C44723-C766-4770-AA52-84BA2BFD9D9B}" dt="2026-01-19T09:47:25.262" v="0"/>
            <ac:spMkLst>
              <pc:docMk/>
              <pc:sldMasterMk cId="0" sldId="2147483732"/>
              <pc:sldLayoutMk cId="0" sldId="2147483738"/>
              <ac:spMk id="3" creationId="{00000000-0000-0000-0000-000000000000}"/>
            </ac:spMkLst>
          </pc:spChg>
          <pc:spChg chg="mod">
            <ac:chgData name="Piotr Niemiec" userId="39413822-a6be-4bdf-b3ec-7baf72cda874" providerId="ADAL" clId="{82C44723-C766-4770-AA52-84BA2BFD9D9B}" dt="2026-01-19T09:47:25.262" v="0"/>
            <ac:spMkLst>
              <pc:docMk/>
              <pc:sldMasterMk cId="0" sldId="2147483732"/>
              <pc:sldLayoutMk cId="0" sldId="2147483738"/>
              <ac:spMk id="4" creationId="{00000000-0000-0000-0000-000000000000}"/>
            </ac:spMkLst>
          </pc:spChg>
          <pc:spChg chg="mod">
            <ac:chgData name="Piotr Niemiec" userId="39413822-a6be-4bdf-b3ec-7baf72cda874" providerId="ADAL" clId="{82C44723-C766-4770-AA52-84BA2BFD9D9B}" dt="2026-01-19T09:47:25.262" v="0"/>
            <ac:spMkLst>
              <pc:docMk/>
              <pc:sldMasterMk cId="0" sldId="2147483732"/>
              <pc:sldLayoutMk cId="0" sldId="2147483738"/>
              <ac:spMk id="5" creationId="{00000000-0000-0000-0000-000000000000}"/>
            </ac:spMkLst>
          </pc:spChg>
        </pc:sldLayoutChg>
        <pc:sldLayoutChg chg="modSp">
          <pc:chgData name="Piotr Niemiec" userId="39413822-a6be-4bdf-b3ec-7baf72cda874" providerId="ADAL" clId="{82C44723-C766-4770-AA52-84BA2BFD9D9B}" dt="2026-01-19T09:47:25.262" v="0"/>
          <pc:sldLayoutMkLst>
            <pc:docMk/>
            <pc:sldMasterMk cId="0" sldId="2147483732"/>
            <pc:sldLayoutMk cId="0" sldId="2147483740"/>
          </pc:sldLayoutMkLst>
          <pc:spChg chg="mod">
            <ac:chgData name="Piotr Niemiec" userId="39413822-a6be-4bdf-b3ec-7baf72cda874" providerId="ADAL" clId="{82C44723-C766-4770-AA52-84BA2BFD9D9B}" dt="2026-01-19T09:47:25.262" v="0"/>
            <ac:spMkLst>
              <pc:docMk/>
              <pc:sldMasterMk cId="0" sldId="2147483732"/>
              <pc:sldLayoutMk cId="0" sldId="2147483740"/>
              <ac:spMk id="2" creationId="{00000000-0000-0000-0000-000000000000}"/>
            </ac:spMkLst>
          </pc:spChg>
          <pc:spChg chg="mod">
            <ac:chgData name="Piotr Niemiec" userId="39413822-a6be-4bdf-b3ec-7baf72cda874" providerId="ADAL" clId="{82C44723-C766-4770-AA52-84BA2BFD9D9B}" dt="2026-01-19T09:47:25.262" v="0"/>
            <ac:spMkLst>
              <pc:docMk/>
              <pc:sldMasterMk cId="0" sldId="2147483732"/>
              <pc:sldLayoutMk cId="0" sldId="2147483740"/>
              <ac:spMk id="3" creationId="{00000000-0000-0000-0000-000000000000}"/>
            </ac:spMkLst>
          </pc:spChg>
          <pc:spChg chg="mod">
            <ac:chgData name="Piotr Niemiec" userId="39413822-a6be-4bdf-b3ec-7baf72cda874" providerId="ADAL" clId="{82C44723-C766-4770-AA52-84BA2BFD9D9B}" dt="2026-01-19T09:47:25.262" v="0"/>
            <ac:spMkLst>
              <pc:docMk/>
              <pc:sldMasterMk cId="0" sldId="2147483732"/>
              <pc:sldLayoutMk cId="0" sldId="2147483740"/>
              <ac:spMk id="4" creationId="{00000000-0000-0000-0000-000000000000}"/>
            </ac:spMkLst>
          </pc:spChg>
        </pc:sldLayoutChg>
        <pc:sldLayoutChg chg="modSp">
          <pc:chgData name="Piotr Niemiec" userId="39413822-a6be-4bdf-b3ec-7baf72cda874" providerId="ADAL" clId="{82C44723-C766-4770-AA52-84BA2BFD9D9B}" dt="2026-01-19T09:47:25.262" v="0"/>
          <pc:sldLayoutMkLst>
            <pc:docMk/>
            <pc:sldMasterMk cId="0" sldId="2147483732"/>
            <pc:sldLayoutMk cId="0" sldId="2147483741"/>
          </pc:sldLayoutMkLst>
          <pc:spChg chg="mod">
            <ac:chgData name="Piotr Niemiec" userId="39413822-a6be-4bdf-b3ec-7baf72cda874" providerId="ADAL" clId="{82C44723-C766-4770-AA52-84BA2BFD9D9B}" dt="2026-01-19T09:47:25.262" v="0"/>
            <ac:spMkLst>
              <pc:docMk/>
              <pc:sldMasterMk cId="0" sldId="2147483732"/>
              <pc:sldLayoutMk cId="0" sldId="2147483741"/>
              <ac:spMk id="2" creationId="{00000000-0000-0000-0000-000000000000}"/>
            </ac:spMkLst>
          </pc:spChg>
          <pc:spChg chg="mod">
            <ac:chgData name="Piotr Niemiec" userId="39413822-a6be-4bdf-b3ec-7baf72cda874" providerId="ADAL" clId="{82C44723-C766-4770-AA52-84BA2BFD9D9B}" dt="2026-01-19T09:47:25.262" v="0"/>
            <ac:spMkLst>
              <pc:docMk/>
              <pc:sldMasterMk cId="0" sldId="2147483732"/>
              <pc:sldLayoutMk cId="0" sldId="2147483741"/>
              <ac:spMk id="3" creationId="{00000000-0000-0000-0000-000000000000}"/>
            </ac:spMkLst>
          </pc:spChg>
          <pc:spChg chg="mod">
            <ac:chgData name="Piotr Niemiec" userId="39413822-a6be-4bdf-b3ec-7baf72cda874" providerId="ADAL" clId="{82C44723-C766-4770-AA52-84BA2BFD9D9B}" dt="2026-01-19T09:47:25.262" v="0"/>
            <ac:spMkLst>
              <pc:docMk/>
              <pc:sldMasterMk cId="0" sldId="2147483732"/>
              <pc:sldLayoutMk cId="0" sldId="2147483741"/>
              <ac:spMk id="4" creationId="{00000000-0000-0000-0000-000000000000}"/>
            </ac:spMkLst>
          </pc:spChg>
        </pc:sldLayoutChg>
        <pc:sldLayoutChg chg="modSp">
          <pc:chgData name="Piotr Niemiec" userId="39413822-a6be-4bdf-b3ec-7baf72cda874" providerId="ADAL" clId="{82C44723-C766-4770-AA52-84BA2BFD9D9B}" dt="2026-01-19T09:47:25.262" v="0"/>
          <pc:sldLayoutMkLst>
            <pc:docMk/>
            <pc:sldMasterMk cId="0" sldId="2147483732"/>
            <pc:sldLayoutMk cId="0" sldId="2147483743"/>
          </pc:sldLayoutMkLst>
          <pc:spChg chg="mod">
            <ac:chgData name="Piotr Niemiec" userId="39413822-a6be-4bdf-b3ec-7baf72cda874" providerId="ADAL" clId="{82C44723-C766-4770-AA52-84BA2BFD9D9B}" dt="2026-01-19T09:47:25.262" v="0"/>
            <ac:spMkLst>
              <pc:docMk/>
              <pc:sldMasterMk cId="0" sldId="2147483732"/>
              <pc:sldLayoutMk cId="0" sldId="2147483743"/>
              <ac:spMk id="2" creationId="{00000000-0000-0000-0000-000000000000}"/>
            </ac:spMkLst>
          </pc:spChg>
          <pc:spChg chg="mod">
            <ac:chgData name="Piotr Niemiec" userId="39413822-a6be-4bdf-b3ec-7baf72cda874" providerId="ADAL" clId="{82C44723-C766-4770-AA52-84BA2BFD9D9B}" dt="2026-01-19T09:47:25.262" v="0"/>
            <ac:spMkLst>
              <pc:docMk/>
              <pc:sldMasterMk cId="0" sldId="2147483732"/>
              <pc:sldLayoutMk cId="0" sldId="2147483743"/>
              <ac:spMk id="3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05CD54-C1B5-44EC-96F3-2BC29203EA05}" type="datetimeFigureOut">
              <a:rPr lang="pl-PL" smtClean="0"/>
              <a:pPr/>
              <a:t>19.01.2026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1EFE79-6442-4FD8-BB4F-CA7B5E6B8C25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z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EFE79-6442-4FD8-BB4F-CA7B5E6B8C25}" type="slidenum">
              <a:rPr lang="pl-PL" smtClean="0"/>
              <a:pPr/>
              <a:t>10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B6C648-71CC-EE4F-B0FF-51DA9C54A4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396B1AC0-230F-0076-7A69-D3754D65D3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CA4D0E01-8129-F5F7-9666-17DAA0E3A6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z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E1DFCB3-7EDC-6CCF-E56C-093C5D2FA7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EFE79-6442-4FD8-BB4F-CA7B5E6B8C25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9375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F22A69-46CB-C88E-DC53-4C7F4C8ABF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A3C0832F-874F-F33B-0FB2-A191E6A22F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053436FE-53D8-C271-85F2-13D7E2BB59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z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184C0BC-F337-7E58-19CC-5BC747B2A0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EFE79-6442-4FD8-BB4F-CA7B5E6B8C25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6541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rostokąt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4" name="Prostokąt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5" name="Prostokąt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6" name="Prostokąt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7" name="Prostokąt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0" name="Prostokąt zaokrąglony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1" name="Prostokąt zaokrąglony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Prostokąt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Prostokąt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Prostokąt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9" name="Prostokąt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609600" y="2401888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  <a:latin typeface="Jost" pitchFamily="2" charset="-18"/>
                <a:ea typeface="Jost" pitchFamily="2" charset="-18"/>
              </a:defRPr>
            </a:lvl1pPr>
          </a:lstStyle>
          <a:p>
            <a:r>
              <a:rPr kumimoji="0" lang="pl-PL" dirty="0"/>
              <a:t>Kliknij, aby edytować styl</a:t>
            </a:r>
            <a:endParaRPr kumimoji="0" lang="en-US" dirty="0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  <a:latin typeface="Jost" pitchFamily="2" charset="-18"/>
                <a:ea typeface="Jost" pitchFamily="2" charset="-18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dirty="0"/>
              <a:t>Kliknij, aby edytować styl wzorca podtytułu</a:t>
            </a:r>
            <a:endParaRPr kumimoji="0" lang="en-US" dirty="0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fld id="{AAFCA779-7FDD-40B9-AFB5-F6DB3E15D491}" type="datetimeFigureOut">
              <a:rPr lang="pl-PL" smtClean="0"/>
              <a:pPr/>
              <a:t>19.01.2026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BA57012-CC50-4F4F-A109-12DA87DB44C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CA779-7FDD-40B9-AFB5-F6DB3E15D491}" type="datetimeFigureOut">
              <a:rPr lang="pl-PL" smtClean="0"/>
              <a:pPr/>
              <a:t>19.01.2026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57012-CC50-4F4F-A109-12DA87DB44C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CA779-7FDD-40B9-AFB5-F6DB3E15D491}" type="datetimeFigureOut">
              <a:rPr lang="pl-PL" smtClean="0"/>
              <a:pPr/>
              <a:t>19.01.2026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57012-CC50-4F4F-A109-12DA87DB44C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Jost" pitchFamily="2" charset="-18"/>
                <a:ea typeface="Jost" pitchFamily="2" charset="-18"/>
              </a:defRPr>
            </a:lvl1pPr>
          </a:lstStyle>
          <a:p>
            <a:r>
              <a:rPr kumimoji="0" lang="pl-PL" dirty="0"/>
              <a:t>Kliknij, aby edytować styl</a:t>
            </a:r>
            <a:endParaRPr kumimoji="0"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Jost" pitchFamily="2" charset="-18"/>
              </a:defRPr>
            </a:lvl1pPr>
            <a:lvl2pPr>
              <a:defRPr baseline="0">
                <a:latin typeface="Jost" pitchFamily="2" charset="-18"/>
              </a:defRPr>
            </a:lvl2pPr>
            <a:lvl3pPr>
              <a:defRPr baseline="0">
                <a:latin typeface="Jost" pitchFamily="2" charset="-18"/>
              </a:defRPr>
            </a:lvl3pPr>
            <a:lvl4pPr>
              <a:defRPr baseline="0">
                <a:latin typeface="Jost" pitchFamily="2" charset="-18"/>
              </a:defRPr>
            </a:lvl4pPr>
            <a:lvl5pPr>
              <a:defRPr baseline="0">
                <a:latin typeface="Jost" pitchFamily="2" charset="-18"/>
              </a:defRPr>
            </a:lvl5pPr>
          </a:lstStyle>
          <a:p>
            <a:pPr lvl="0" eaLnBrk="1" latinLnBrk="0" hangingPunct="1"/>
            <a:r>
              <a:rPr lang="pl-PL" dirty="0"/>
              <a:t>Kliknij, aby edytować style wzorca tekstu</a:t>
            </a:r>
          </a:p>
          <a:p>
            <a:pPr lvl="1" eaLnBrk="1" latinLnBrk="0" hangingPunct="1"/>
            <a:r>
              <a:rPr lang="pl-PL" dirty="0"/>
              <a:t>Drugi poziom</a:t>
            </a:r>
          </a:p>
          <a:p>
            <a:pPr lvl="2" eaLnBrk="1" latinLnBrk="0" hangingPunct="1"/>
            <a:r>
              <a:rPr lang="pl-PL" dirty="0"/>
              <a:t>Trzeci poziom</a:t>
            </a:r>
          </a:p>
          <a:p>
            <a:pPr lvl="3" eaLnBrk="1" latinLnBrk="0" hangingPunct="1"/>
            <a:r>
              <a:rPr lang="pl-PL" dirty="0"/>
              <a:t>Czwarty poziom</a:t>
            </a:r>
          </a:p>
          <a:p>
            <a:pPr lvl="4" eaLnBrk="1" latinLnBrk="0" hangingPunct="1"/>
            <a:r>
              <a:rPr lang="pl-PL" dirty="0"/>
              <a:t>Piąty poziom</a:t>
            </a:r>
            <a:endParaRPr kumimoji="0" lang="en-US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CA779-7FDD-40B9-AFB5-F6DB3E15D491}" type="datetimeFigureOut">
              <a:rPr lang="pl-PL" smtClean="0"/>
              <a:pPr/>
              <a:t>19.01.2026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57012-CC50-4F4F-A109-12DA87DB44C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1981201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CA779-7FDD-40B9-AFB5-F6DB3E15D491}" type="datetimeFigureOut">
              <a:rPr lang="pl-PL" smtClean="0"/>
              <a:pPr/>
              <a:t>19.01.2026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57012-CC50-4F4F-A109-12DA87DB44C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CA779-7FDD-40B9-AFB5-F6DB3E15D491}" type="datetimeFigureOut">
              <a:rPr lang="pl-PL" smtClean="0"/>
              <a:pPr/>
              <a:t>19.01.2026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57012-CC50-4F4F-A109-12DA87DB44C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26" name="Symbol zastępczy daty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AFCA779-7FDD-40B9-AFB5-F6DB3E15D491}" type="datetimeFigureOut">
              <a:rPr lang="pl-PL" smtClean="0"/>
              <a:pPr/>
              <a:t>19.01.2026</a:t>
            </a:fld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BA57012-CC50-4F4F-A109-12DA87DB44C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8" name="Symbol zastępczy stopki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fld id="{AAFCA779-7FDD-40B9-AFB5-F6DB3E15D491}" type="datetimeFigureOut">
              <a:rPr lang="pl-PL" smtClean="0"/>
              <a:pPr/>
              <a:t>19.01.2026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2BA57012-CC50-4F4F-A109-12DA87DB44C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CA779-7FDD-40B9-AFB5-F6DB3E15D491}" type="datetimeFigureOut">
              <a:rPr lang="pl-PL" smtClean="0"/>
              <a:pPr/>
              <a:t>19.01.2026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57012-CC50-4F4F-A109-12DA87DB44C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CA779-7FDD-40B9-AFB5-F6DB3E15D491}" type="datetimeFigureOut">
              <a:rPr lang="pl-PL" smtClean="0"/>
              <a:pPr/>
              <a:t>19.01.2026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57012-CC50-4F4F-A109-12DA87DB44C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CA779-7FDD-40B9-AFB5-F6DB3E15D491}" type="datetimeFigureOut">
              <a:rPr lang="pl-PL" smtClean="0"/>
              <a:pPr/>
              <a:t>19.01.2026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57012-CC50-4F4F-A109-12DA87DB44C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rostokąt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9" name="Prostokąt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0" name="Prostokąt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1" name="Prostokąt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2" name="Prostokąt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3" name="Prostokąt zaokrąglony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4" name="Prostokąt zaokrąglony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5" name="Prostokąt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6" name="Prostokąt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7" name="Prostokąt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8" name="Prostokąt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9" name="Prostokąt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40" name="Prostokąt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AFCA779-7FDD-40B9-AFB5-F6DB3E15D491}" type="datetimeFigureOut">
              <a:rPr lang="pl-PL" smtClean="0"/>
              <a:pPr/>
              <a:t>19.01.2026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BA57012-CC50-4F4F-A109-12DA87DB44CC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otrniemiec.atar.edu.pl/" TargetMode="External"/><Relationship Id="rId2" Type="http://schemas.openxmlformats.org/officeDocument/2006/relationships/hyperlink" Target="mailto:p_niemiec@atar.edu.p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phet.colorado.edu/en/simulation/molecules-and-ligh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204400" y="3259108"/>
            <a:ext cx="12600800" cy="601940"/>
          </a:xfrm>
          <a:noFill/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/>
          <a:p>
            <a:pPr algn="ctr"/>
            <a:r>
              <a:rPr lang="pl-PL" sz="34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st SemiBold" pitchFamily="2" charset="-18"/>
                <a:ea typeface="Jost SemiBold" pitchFamily="2" charset="-18"/>
              </a:rPr>
              <a:t>Spektroskopia IR w identyfikacji związków organicznych</a:t>
            </a:r>
          </a:p>
        </p:txBody>
      </p:sp>
      <p:sp>
        <p:nvSpPr>
          <p:cNvPr id="7" name="Podtytuł 2"/>
          <p:cNvSpPr>
            <a:spLocks noGrp="1"/>
          </p:cNvSpPr>
          <p:nvPr>
            <p:ph type="subTitle" idx="1"/>
          </p:nvPr>
        </p:nvSpPr>
        <p:spPr>
          <a:xfrm>
            <a:off x="371872" y="4005064"/>
            <a:ext cx="5724128" cy="1300135"/>
          </a:xfrm>
          <a:noFill/>
          <a:ln>
            <a:noFill/>
          </a:ln>
          <a:effectLst/>
        </p:spPr>
        <p:txBody>
          <a:bodyPr>
            <a:normAutofit fontScale="85000" lnSpcReduction="20000"/>
          </a:bodyPr>
          <a:lstStyle/>
          <a:p>
            <a:r>
              <a:rPr lang="pl-PL" sz="2000" dirty="0"/>
              <a:t>	</a:t>
            </a:r>
            <a:r>
              <a:rPr lang="pl-PL" sz="1400" dirty="0"/>
              <a:t>dr inż. Piotr Niemiec</a:t>
            </a:r>
          </a:p>
          <a:p>
            <a:r>
              <a:rPr lang="pl-PL" sz="1400" dirty="0"/>
              <a:t>	Katedra Chemii, </a:t>
            </a:r>
          </a:p>
          <a:p>
            <a:r>
              <a:rPr lang="pl-PL" sz="1400" dirty="0"/>
              <a:t>	Wydział Nauk Chemicznych i Przyrodniczych</a:t>
            </a:r>
          </a:p>
          <a:p>
            <a:r>
              <a:rPr lang="pl-PL" sz="1400" dirty="0"/>
              <a:t>	Akademia Tarnowska</a:t>
            </a:r>
          </a:p>
          <a:p>
            <a:r>
              <a:rPr lang="pl-PL" sz="1400" dirty="0"/>
              <a:t>	mail: </a:t>
            </a:r>
            <a:r>
              <a:rPr lang="pl-PL" sz="1400" dirty="0">
                <a:hlinkClick r:id="rId2"/>
              </a:rPr>
              <a:t>p_niemiec@atar.edu.pl</a:t>
            </a:r>
            <a:endParaRPr lang="pl-PL" sz="1400" dirty="0"/>
          </a:p>
          <a:p>
            <a:r>
              <a:rPr lang="pl-PL" sz="1400" dirty="0"/>
              <a:t>	www: </a:t>
            </a:r>
            <a:r>
              <a:rPr lang="pl-PL" sz="1400" dirty="0">
                <a:hlinkClick r:id="rId3"/>
              </a:rPr>
              <a:t>https://piotrniemiec.atar.edu.pl</a:t>
            </a:r>
            <a:r>
              <a:rPr lang="pl-PL" sz="1400" dirty="0"/>
              <a:t>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E3B2680-58DB-1216-06E3-BA734E4B5A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128" y="4005064"/>
            <a:ext cx="621476" cy="108948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696000" y="1071547"/>
            <a:ext cx="10800000" cy="646331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0000FF"/>
                </a:solidFill>
                <a:latin typeface="Jost" pitchFamily="2" charset="-18"/>
                <a:ea typeface="Jost" pitchFamily="2" charset="-18"/>
              </a:rPr>
              <a:t>Elektroujemność</a:t>
            </a:r>
            <a:r>
              <a:rPr lang="pl-PL" dirty="0">
                <a:latin typeface="Jost" pitchFamily="2" charset="-18"/>
                <a:ea typeface="Jost" pitchFamily="2" charset="-18"/>
              </a:rPr>
              <a:t> – miara zdolności atomu, będącego składnikiem cząsteczki, do przyciągania ku sobie elektronów drugiego atomu;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696000" y="6357958"/>
            <a:ext cx="10800000" cy="369332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latin typeface="Jost" pitchFamily="2" charset="-18"/>
                <a:ea typeface="Jost" pitchFamily="2" charset="-18"/>
              </a:rPr>
              <a:t>Moment dipolowy cząsteczki = suma momentów dipolowych wszystkich wiązań</a:t>
            </a:r>
          </a:p>
        </p:txBody>
      </p:sp>
      <p:grpSp>
        <p:nvGrpSpPr>
          <p:cNvPr id="7" name="Grupa 6">
            <a:extLst>
              <a:ext uri="{FF2B5EF4-FFF2-40B4-BE49-F238E27FC236}">
                <a16:creationId xmlns:a16="http://schemas.microsoft.com/office/drawing/2014/main" id="{E5C5AA6B-B8EF-07A2-8CA5-BF406C192C00}"/>
              </a:ext>
            </a:extLst>
          </p:cNvPr>
          <p:cNvGrpSpPr/>
          <p:nvPr/>
        </p:nvGrpSpPr>
        <p:grpSpPr>
          <a:xfrm>
            <a:off x="1099076" y="1985479"/>
            <a:ext cx="5516957" cy="4038600"/>
            <a:chOff x="1099076" y="1985479"/>
            <a:chExt cx="5516957" cy="4038600"/>
          </a:xfrm>
        </p:grpSpPr>
        <p:pic>
          <p:nvPicPr>
            <p:cNvPr id="9" name="Picture 2" descr="C:\Users\Piotrek\Desktop\z17.pn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50205" b="6957"/>
            <a:stretch>
              <a:fillRect/>
            </a:stretch>
          </p:blipFill>
          <p:spPr bwMode="auto">
            <a:xfrm>
              <a:off x="1099076" y="1985479"/>
              <a:ext cx="3857652" cy="2509241"/>
            </a:xfrm>
            <a:prstGeom prst="rect">
              <a:avLst/>
            </a:prstGeom>
            <a:noFill/>
          </p:spPr>
        </p:pic>
        <p:pic>
          <p:nvPicPr>
            <p:cNvPr id="10" name="Picture 2" descr="C:\Users\Piotrek\Desktop\z17.pn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95279"/>
            <a:stretch>
              <a:fillRect/>
            </a:stretch>
          </p:blipFill>
          <p:spPr bwMode="auto">
            <a:xfrm>
              <a:off x="6068368" y="1985479"/>
              <a:ext cx="547665" cy="4038600"/>
            </a:xfrm>
            <a:prstGeom prst="rect">
              <a:avLst/>
            </a:prstGeom>
            <a:noFill/>
          </p:spPr>
        </p:pic>
        <p:pic>
          <p:nvPicPr>
            <p:cNvPr id="11" name="Picture 2" descr="C:\Users\Piotrek\Desktop\z17.pn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5107" r="28736"/>
            <a:stretch>
              <a:fillRect/>
            </a:stretch>
          </p:blipFill>
          <p:spPr bwMode="auto">
            <a:xfrm>
              <a:off x="5169472" y="1985479"/>
              <a:ext cx="714380" cy="4038600"/>
            </a:xfrm>
            <a:prstGeom prst="rect">
              <a:avLst/>
            </a:prstGeom>
            <a:noFill/>
          </p:spPr>
        </p:pic>
      </p:grpSp>
      <p:pic>
        <p:nvPicPr>
          <p:cNvPr id="3" name="Picture 3" descr="C:\Users\Piotrek\Desktop\z19.png">
            <a:extLst>
              <a:ext uri="{FF2B5EF4-FFF2-40B4-BE49-F238E27FC236}">
                <a16:creationId xmlns:a16="http://schemas.microsoft.com/office/drawing/2014/main" id="{5B8C603A-EABF-C8FE-FDD9-97C947278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6935" y="4211440"/>
            <a:ext cx="3219450" cy="17145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2" descr="C:\Users\Piotrek\Desktop\h2o-net-dipole-moment1.png">
            <a:extLst>
              <a:ext uri="{FF2B5EF4-FFF2-40B4-BE49-F238E27FC236}">
                <a16:creationId xmlns:a16="http://schemas.microsoft.com/office/drawing/2014/main" id="{1E12DBC5-63C6-5557-691F-3C43C195D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l="25000" r="28125" b="34286"/>
          <a:stretch>
            <a:fillRect/>
          </a:stretch>
        </p:blipFill>
        <p:spPr bwMode="auto">
          <a:xfrm>
            <a:off x="7242093" y="2144225"/>
            <a:ext cx="3857652" cy="3721108"/>
          </a:xfrm>
          <a:prstGeom prst="rect">
            <a:avLst/>
          </a:prstGeom>
          <a:noFill/>
        </p:spPr>
      </p:pic>
      <p:sp>
        <p:nvSpPr>
          <p:cNvPr id="12" name="Prostokąt 11">
            <a:extLst>
              <a:ext uri="{FF2B5EF4-FFF2-40B4-BE49-F238E27FC236}">
                <a16:creationId xmlns:a16="http://schemas.microsoft.com/office/drawing/2014/main" id="{DDC97C95-4D2C-9FF1-F0B1-2E4B6C6B85DA}"/>
              </a:ext>
            </a:extLst>
          </p:cNvPr>
          <p:cNvSpPr/>
          <p:nvPr/>
        </p:nvSpPr>
        <p:spPr>
          <a:xfrm>
            <a:off x="983432" y="4149080"/>
            <a:ext cx="3456384" cy="1874999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BCD95D0E-817E-B18F-6A97-CA85BC376C36}"/>
              </a:ext>
            </a:extLst>
          </p:cNvPr>
          <p:cNvSpPr/>
          <p:nvPr/>
        </p:nvSpPr>
        <p:spPr>
          <a:xfrm>
            <a:off x="7235274" y="1956879"/>
            <a:ext cx="3857650" cy="390845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4F2A5180-9BA7-2AE3-96DA-3987F98733A4}"/>
              </a:ext>
            </a:extLst>
          </p:cNvPr>
          <p:cNvSpPr txBox="1"/>
          <p:nvPr/>
        </p:nvSpPr>
        <p:spPr>
          <a:xfrm>
            <a:off x="3749043" y="0"/>
            <a:ext cx="4693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cap="small" dirty="0">
                <a:solidFill>
                  <a:schemeClr val="bg1"/>
                </a:solidFill>
                <a:latin typeface="Jost SemiBold" pitchFamily="2" charset="-18"/>
                <a:ea typeface="Jost SemiBold" pitchFamily="2" charset="-18"/>
              </a:rPr>
              <a:t>Cząsteczka – wiązania, moment dipolowy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E7E024-4159-1822-5D49-507516F11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54AABCD6-E862-247A-B3A1-B75684C61A67}"/>
              </a:ext>
            </a:extLst>
          </p:cNvPr>
          <p:cNvSpPr txBox="1"/>
          <p:nvPr/>
        </p:nvSpPr>
        <p:spPr>
          <a:xfrm>
            <a:off x="696000" y="1071547"/>
            <a:ext cx="10800000" cy="646331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0000FF"/>
                </a:solidFill>
                <a:latin typeface="Jost" pitchFamily="2" charset="-18"/>
                <a:ea typeface="Jost" pitchFamily="2" charset="-18"/>
              </a:rPr>
              <a:t>Elektroujemność</a:t>
            </a:r>
            <a:r>
              <a:rPr lang="pl-PL" dirty="0">
                <a:latin typeface="Jost" pitchFamily="2" charset="-18"/>
                <a:ea typeface="Jost" pitchFamily="2" charset="-18"/>
              </a:rPr>
              <a:t> – miara zdolności atomu, będącego składnikiem cząsteczki, do przyciągania ku sobie elektronów drugiego atomu;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8C8B54DB-CA79-AF0D-4FDC-64F1D5B6E394}"/>
              </a:ext>
            </a:extLst>
          </p:cNvPr>
          <p:cNvSpPr txBox="1"/>
          <p:nvPr/>
        </p:nvSpPr>
        <p:spPr>
          <a:xfrm>
            <a:off x="696000" y="6357958"/>
            <a:ext cx="10800000" cy="369332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latin typeface="Jost" pitchFamily="2" charset="-18"/>
                <a:ea typeface="Jost" pitchFamily="2" charset="-18"/>
              </a:rPr>
              <a:t>Moment dipolowy cząsteczki = suma momentów dipolowych wszystkich wiązań</a:t>
            </a:r>
          </a:p>
        </p:txBody>
      </p:sp>
      <p:grpSp>
        <p:nvGrpSpPr>
          <p:cNvPr id="7" name="Grupa 6">
            <a:extLst>
              <a:ext uri="{FF2B5EF4-FFF2-40B4-BE49-F238E27FC236}">
                <a16:creationId xmlns:a16="http://schemas.microsoft.com/office/drawing/2014/main" id="{9B4BB173-9CD9-5954-735D-5CECA85D36C6}"/>
              </a:ext>
            </a:extLst>
          </p:cNvPr>
          <p:cNvGrpSpPr/>
          <p:nvPr/>
        </p:nvGrpSpPr>
        <p:grpSpPr>
          <a:xfrm>
            <a:off x="1099076" y="1985479"/>
            <a:ext cx="5516957" cy="4038600"/>
            <a:chOff x="1099076" y="1985479"/>
            <a:chExt cx="5516957" cy="4038600"/>
          </a:xfrm>
        </p:grpSpPr>
        <p:pic>
          <p:nvPicPr>
            <p:cNvPr id="9" name="Picture 2" descr="C:\Users\Piotrek\Desktop\z17.png">
              <a:extLst>
                <a:ext uri="{FF2B5EF4-FFF2-40B4-BE49-F238E27FC236}">
                  <a16:creationId xmlns:a16="http://schemas.microsoft.com/office/drawing/2014/main" id="{99C98040-518B-93C0-4B3C-B36743FFA6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50205" b="6957"/>
            <a:stretch>
              <a:fillRect/>
            </a:stretch>
          </p:blipFill>
          <p:spPr bwMode="auto">
            <a:xfrm>
              <a:off x="1099076" y="1985479"/>
              <a:ext cx="3857652" cy="2509241"/>
            </a:xfrm>
            <a:prstGeom prst="rect">
              <a:avLst/>
            </a:prstGeom>
            <a:noFill/>
          </p:spPr>
        </p:pic>
        <p:pic>
          <p:nvPicPr>
            <p:cNvPr id="10" name="Picture 2" descr="C:\Users\Piotrek\Desktop\z17.png">
              <a:extLst>
                <a:ext uri="{FF2B5EF4-FFF2-40B4-BE49-F238E27FC236}">
                  <a16:creationId xmlns:a16="http://schemas.microsoft.com/office/drawing/2014/main" id="{B67F7403-5D7C-2982-69DF-35755760D7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95279"/>
            <a:stretch>
              <a:fillRect/>
            </a:stretch>
          </p:blipFill>
          <p:spPr bwMode="auto">
            <a:xfrm>
              <a:off x="6068368" y="1985479"/>
              <a:ext cx="547665" cy="4038600"/>
            </a:xfrm>
            <a:prstGeom prst="rect">
              <a:avLst/>
            </a:prstGeom>
            <a:noFill/>
          </p:spPr>
        </p:pic>
        <p:pic>
          <p:nvPicPr>
            <p:cNvPr id="11" name="Picture 2" descr="C:\Users\Piotrek\Desktop\z17.png">
              <a:extLst>
                <a:ext uri="{FF2B5EF4-FFF2-40B4-BE49-F238E27FC236}">
                  <a16:creationId xmlns:a16="http://schemas.microsoft.com/office/drawing/2014/main" id="{85D944EA-D88C-F24E-EB97-E33FB08132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5107" r="28736"/>
            <a:stretch>
              <a:fillRect/>
            </a:stretch>
          </p:blipFill>
          <p:spPr bwMode="auto">
            <a:xfrm>
              <a:off x="5169472" y="1985479"/>
              <a:ext cx="714380" cy="4038600"/>
            </a:xfrm>
            <a:prstGeom prst="rect">
              <a:avLst/>
            </a:prstGeom>
            <a:noFill/>
          </p:spPr>
        </p:pic>
      </p:grpSp>
      <p:pic>
        <p:nvPicPr>
          <p:cNvPr id="3" name="Picture 3" descr="C:\Users\Piotrek\Desktop\z19.png">
            <a:extLst>
              <a:ext uri="{FF2B5EF4-FFF2-40B4-BE49-F238E27FC236}">
                <a16:creationId xmlns:a16="http://schemas.microsoft.com/office/drawing/2014/main" id="{475F40E9-FFB1-F71A-B6F8-571148595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6935" y="4211440"/>
            <a:ext cx="3219450" cy="17145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2" descr="C:\Users\Piotrek\Desktop\h2o-net-dipole-moment1.png">
            <a:extLst>
              <a:ext uri="{FF2B5EF4-FFF2-40B4-BE49-F238E27FC236}">
                <a16:creationId xmlns:a16="http://schemas.microsoft.com/office/drawing/2014/main" id="{0637D8D6-DCD9-A125-A78E-49B2FD672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l="25000" r="28125" b="34286"/>
          <a:stretch>
            <a:fillRect/>
          </a:stretch>
        </p:blipFill>
        <p:spPr bwMode="auto">
          <a:xfrm>
            <a:off x="7242093" y="2144225"/>
            <a:ext cx="3857652" cy="3721108"/>
          </a:xfrm>
          <a:prstGeom prst="rect">
            <a:avLst/>
          </a:prstGeom>
          <a:noFill/>
        </p:spPr>
      </p:pic>
      <p:sp>
        <p:nvSpPr>
          <p:cNvPr id="13" name="Prostokąt 12">
            <a:extLst>
              <a:ext uri="{FF2B5EF4-FFF2-40B4-BE49-F238E27FC236}">
                <a16:creationId xmlns:a16="http://schemas.microsoft.com/office/drawing/2014/main" id="{11DC74D5-059E-118D-8D7D-72C6EB5A047C}"/>
              </a:ext>
            </a:extLst>
          </p:cNvPr>
          <p:cNvSpPr/>
          <p:nvPr/>
        </p:nvSpPr>
        <p:spPr>
          <a:xfrm>
            <a:off x="7235274" y="1956879"/>
            <a:ext cx="3857650" cy="390845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2A568A55-D087-70AC-4A12-32C0C6640D21}"/>
              </a:ext>
            </a:extLst>
          </p:cNvPr>
          <p:cNvSpPr txBox="1"/>
          <p:nvPr/>
        </p:nvSpPr>
        <p:spPr>
          <a:xfrm>
            <a:off x="3749043" y="0"/>
            <a:ext cx="4693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cap="small" dirty="0">
                <a:solidFill>
                  <a:schemeClr val="bg1"/>
                </a:solidFill>
                <a:latin typeface="Jost SemiBold" pitchFamily="2" charset="-18"/>
                <a:ea typeface="Jost SemiBold" pitchFamily="2" charset="-18"/>
              </a:rPr>
              <a:t>Cząsteczka – wiązania, moment dipolowy</a:t>
            </a:r>
          </a:p>
        </p:txBody>
      </p:sp>
    </p:spTree>
    <p:extLst>
      <p:ext uri="{BB962C8B-B14F-4D97-AF65-F5344CB8AC3E}">
        <p14:creationId xmlns:p14="http://schemas.microsoft.com/office/powerpoint/2010/main" val="159984528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8107B8-AEAC-D5F1-1111-378732BBAC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B9410D46-FAB5-414F-1DF7-6CB34FD98D66}"/>
              </a:ext>
            </a:extLst>
          </p:cNvPr>
          <p:cNvSpPr txBox="1"/>
          <p:nvPr/>
        </p:nvSpPr>
        <p:spPr>
          <a:xfrm>
            <a:off x="696000" y="1071547"/>
            <a:ext cx="10800000" cy="646331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0000FF"/>
                </a:solidFill>
                <a:latin typeface="Jost" pitchFamily="2" charset="-18"/>
                <a:ea typeface="Jost" pitchFamily="2" charset="-18"/>
              </a:rPr>
              <a:t>Elektroujemność</a:t>
            </a:r>
            <a:r>
              <a:rPr lang="pl-PL" dirty="0">
                <a:latin typeface="Jost" pitchFamily="2" charset="-18"/>
                <a:ea typeface="Jost" pitchFamily="2" charset="-18"/>
              </a:rPr>
              <a:t> – miara zdolności atomu, będącego składnikiem cząsteczki, do przyciągania ku sobie elektronów drugiego atomu;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C69C0507-5BEC-80F8-F56E-039F74DF5314}"/>
              </a:ext>
            </a:extLst>
          </p:cNvPr>
          <p:cNvSpPr txBox="1"/>
          <p:nvPr/>
        </p:nvSpPr>
        <p:spPr>
          <a:xfrm>
            <a:off x="696000" y="6357958"/>
            <a:ext cx="10800000" cy="369332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latin typeface="Jost" pitchFamily="2" charset="-18"/>
                <a:ea typeface="Jost" pitchFamily="2" charset="-18"/>
              </a:rPr>
              <a:t>Moment dipolowy cząsteczki = suma momentów dipolowych wszystkich wiązań</a:t>
            </a:r>
          </a:p>
        </p:txBody>
      </p:sp>
      <p:grpSp>
        <p:nvGrpSpPr>
          <p:cNvPr id="7" name="Grupa 6">
            <a:extLst>
              <a:ext uri="{FF2B5EF4-FFF2-40B4-BE49-F238E27FC236}">
                <a16:creationId xmlns:a16="http://schemas.microsoft.com/office/drawing/2014/main" id="{6910E8D7-EA96-EBCF-04B1-DF2E16079D61}"/>
              </a:ext>
            </a:extLst>
          </p:cNvPr>
          <p:cNvGrpSpPr/>
          <p:nvPr/>
        </p:nvGrpSpPr>
        <p:grpSpPr>
          <a:xfrm>
            <a:off x="1099076" y="1985479"/>
            <a:ext cx="5516957" cy="4038600"/>
            <a:chOff x="1099076" y="1985479"/>
            <a:chExt cx="5516957" cy="4038600"/>
          </a:xfrm>
        </p:grpSpPr>
        <p:pic>
          <p:nvPicPr>
            <p:cNvPr id="9" name="Picture 2" descr="C:\Users\Piotrek\Desktop\z17.png">
              <a:extLst>
                <a:ext uri="{FF2B5EF4-FFF2-40B4-BE49-F238E27FC236}">
                  <a16:creationId xmlns:a16="http://schemas.microsoft.com/office/drawing/2014/main" id="{91094C24-2071-AE2B-E57B-3248E5F373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50205" b="6957"/>
            <a:stretch>
              <a:fillRect/>
            </a:stretch>
          </p:blipFill>
          <p:spPr bwMode="auto">
            <a:xfrm>
              <a:off x="1099076" y="1985479"/>
              <a:ext cx="3857652" cy="2509241"/>
            </a:xfrm>
            <a:prstGeom prst="rect">
              <a:avLst/>
            </a:prstGeom>
            <a:noFill/>
          </p:spPr>
        </p:pic>
        <p:pic>
          <p:nvPicPr>
            <p:cNvPr id="10" name="Picture 2" descr="C:\Users\Piotrek\Desktop\z17.png">
              <a:extLst>
                <a:ext uri="{FF2B5EF4-FFF2-40B4-BE49-F238E27FC236}">
                  <a16:creationId xmlns:a16="http://schemas.microsoft.com/office/drawing/2014/main" id="{B6150D04-6EB4-EE73-1286-40287978D5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95279"/>
            <a:stretch>
              <a:fillRect/>
            </a:stretch>
          </p:blipFill>
          <p:spPr bwMode="auto">
            <a:xfrm>
              <a:off x="6068368" y="1985479"/>
              <a:ext cx="547665" cy="4038600"/>
            </a:xfrm>
            <a:prstGeom prst="rect">
              <a:avLst/>
            </a:prstGeom>
            <a:noFill/>
          </p:spPr>
        </p:pic>
        <p:pic>
          <p:nvPicPr>
            <p:cNvPr id="11" name="Picture 2" descr="C:\Users\Piotrek\Desktop\z17.png">
              <a:extLst>
                <a:ext uri="{FF2B5EF4-FFF2-40B4-BE49-F238E27FC236}">
                  <a16:creationId xmlns:a16="http://schemas.microsoft.com/office/drawing/2014/main" id="{C583C9A2-B17D-A283-AF08-F4D883E760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5107" r="28736"/>
            <a:stretch>
              <a:fillRect/>
            </a:stretch>
          </p:blipFill>
          <p:spPr bwMode="auto">
            <a:xfrm>
              <a:off x="5169472" y="1985479"/>
              <a:ext cx="714380" cy="4038600"/>
            </a:xfrm>
            <a:prstGeom prst="rect">
              <a:avLst/>
            </a:prstGeom>
            <a:noFill/>
          </p:spPr>
        </p:pic>
      </p:grpSp>
      <p:pic>
        <p:nvPicPr>
          <p:cNvPr id="3" name="Picture 3" descr="C:\Users\Piotrek\Desktop\z19.png">
            <a:extLst>
              <a:ext uri="{FF2B5EF4-FFF2-40B4-BE49-F238E27FC236}">
                <a16:creationId xmlns:a16="http://schemas.microsoft.com/office/drawing/2014/main" id="{50147295-EBBB-7115-1184-3CF8B074C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6935" y="4211440"/>
            <a:ext cx="3219450" cy="17145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2" descr="C:\Users\Piotrek\Desktop\h2o-net-dipole-moment1.png">
            <a:extLst>
              <a:ext uri="{FF2B5EF4-FFF2-40B4-BE49-F238E27FC236}">
                <a16:creationId xmlns:a16="http://schemas.microsoft.com/office/drawing/2014/main" id="{2EFEA339-2FD5-0797-8E5A-2D1E7AC19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l="25000" r="28125" b="34286"/>
          <a:stretch>
            <a:fillRect/>
          </a:stretch>
        </p:blipFill>
        <p:spPr bwMode="auto">
          <a:xfrm>
            <a:off x="7242093" y="2144225"/>
            <a:ext cx="3857652" cy="3721108"/>
          </a:xfrm>
          <a:prstGeom prst="rect">
            <a:avLst/>
          </a:prstGeom>
          <a:noFill/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34DF7404-043B-C118-1FA0-135FC01CE2F0}"/>
              </a:ext>
            </a:extLst>
          </p:cNvPr>
          <p:cNvSpPr txBox="1"/>
          <p:nvPr/>
        </p:nvSpPr>
        <p:spPr>
          <a:xfrm>
            <a:off x="3749043" y="0"/>
            <a:ext cx="4693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cap="small" dirty="0">
                <a:solidFill>
                  <a:schemeClr val="bg1"/>
                </a:solidFill>
                <a:latin typeface="Jost SemiBold" pitchFamily="2" charset="-18"/>
                <a:ea typeface="Jost SemiBold" pitchFamily="2" charset="-18"/>
              </a:rPr>
              <a:t>Cząsteczka – wiązania, moment dipolowy</a:t>
            </a:r>
          </a:p>
        </p:txBody>
      </p:sp>
    </p:spTree>
    <p:extLst>
      <p:ext uri="{BB962C8B-B14F-4D97-AF65-F5344CB8AC3E}">
        <p14:creationId xmlns:p14="http://schemas.microsoft.com/office/powerpoint/2010/main" val="159437792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Piotrek\Desktop\s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1125" y="1285860"/>
            <a:ext cx="5969750" cy="428628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pole tekstowe 6"/>
          <p:cNvSpPr txBox="1"/>
          <p:nvPr/>
        </p:nvSpPr>
        <p:spPr>
          <a:xfrm>
            <a:off x="3886184" y="6000768"/>
            <a:ext cx="4419632" cy="369332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latin typeface="Jost" pitchFamily="2" charset="-18"/>
                <a:ea typeface="Jost" pitchFamily="2" charset="-18"/>
              </a:rPr>
              <a:t>Udział orbitalu </a:t>
            </a:r>
            <a:r>
              <a:rPr lang="pl-PL" i="1" dirty="0">
                <a:latin typeface="Jost" pitchFamily="2" charset="-18"/>
                <a:ea typeface="Jost" pitchFamily="2" charset="-18"/>
              </a:rPr>
              <a:t>s</a:t>
            </a:r>
            <a:r>
              <a:rPr lang="pl-PL" dirty="0">
                <a:latin typeface="Jost" pitchFamily="2" charset="-18"/>
                <a:ea typeface="Jost" pitchFamily="2" charset="-18"/>
              </a:rPr>
              <a:t> = </a:t>
            </a:r>
            <a:r>
              <a:rPr lang="pl-PL" dirty="0">
                <a:solidFill>
                  <a:srgbClr val="FF0000"/>
                </a:solidFill>
                <a:latin typeface="Jost" pitchFamily="2" charset="-18"/>
                <a:ea typeface="Jost" pitchFamily="2" charset="-18"/>
              </a:rPr>
              <a:t>50%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4896D2DD-EFBE-6330-1892-ADA93DA8497F}"/>
              </a:ext>
            </a:extLst>
          </p:cNvPr>
          <p:cNvSpPr txBox="1"/>
          <p:nvPr/>
        </p:nvSpPr>
        <p:spPr>
          <a:xfrm>
            <a:off x="5282316" y="0"/>
            <a:ext cx="1627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cap="small" dirty="0">
                <a:solidFill>
                  <a:schemeClr val="bg1"/>
                </a:solidFill>
                <a:latin typeface="Jost SemiBold" pitchFamily="2" charset="-18"/>
                <a:ea typeface="Jost SemiBold" pitchFamily="2" charset="-18"/>
              </a:rPr>
              <a:t>Hybrydyzacja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Piotrek\Desktop\sp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7285" y="1714488"/>
            <a:ext cx="6397433" cy="342902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pole tekstowe 6"/>
          <p:cNvSpPr txBox="1"/>
          <p:nvPr/>
        </p:nvSpPr>
        <p:spPr>
          <a:xfrm>
            <a:off x="3886184" y="6000768"/>
            <a:ext cx="4419632" cy="369332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latin typeface="Jost" pitchFamily="2" charset="-18"/>
                <a:ea typeface="Jost" pitchFamily="2" charset="-18"/>
              </a:rPr>
              <a:t>Udział orbitalu </a:t>
            </a:r>
            <a:r>
              <a:rPr lang="pl-PL" i="1" dirty="0">
                <a:latin typeface="Jost" pitchFamily="2" charset="-18"/>
                <a:ea typeface="Jost" pitchFamily="2" charset="-18"/>
              </a:rPr>
              <a:t>s</a:t>
            </a:r>
            <a:r>
              <a:rPr lang="pl-PL" dirty="0">
                <a:latin typeface="Jost" pitchFamily="2" charset="-18"/>
                <a:ea typeface="Jost" pitchFamily="2" charset="-18"/>
              </a:rPr>
              <a:t> = </a:t>
            </a:r>
            <a:r>
              <a:rPr lang="pl-PL" dirty="0">
                <a:solidFill>
                  <a:srgbClr val="FF0000"/>
                </a:solidFill>
                <a:latin typeface="Jost" pitchFamily="2" charset="-18"/>
                <a:ea typeface="Jost" pitchFamily="2" charset="-18"/>
              </a:rPr>
              <a:t>ok. 33%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9B10F9CC-720E-58ED-BAE9-B259AE45C4ED}"/>
              </a:ext>
            </a:extLst>
          </p:cNvPr>
          <p:cNvSpPr txBox="1"/>
          <p:nvPr/>
        </p:nvSpPr>
        <p:spPr>
          <a:xfrm>
            <a:off x="5282316" y="0"/>
            <a:ext cx="1627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cap="small" dirty="0">
                <a:solidFill>
                  <a:schemeClr val="bg1"/>
                </a:solidFill>
                <a:latin typeface="Jost SemiBold" pitchFamily="2" charset="-18"/>
                <a:ea typeface="Jost SemiBold" pitchFamily="2" charset="-18"/>
              </a:rPr>
              <a:t>Hybrydyzacja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Piotrek\Desktop\sp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4075" y="1071546"/>
            <a:ext cx="5243853" cy="492922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pole tekstowe 5"/>
          <p:cNvSpPr txBox="1"/>
          <p:nvPr/>
        </p:nvSpPr>
        <p:spPr>
          <a:xfrm>
            <a:off x="3886184" y="6131502"/>
            <a:ext cx="4419632" cy="369332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latin typeface="Jost" pitchFamily="2" charset="-18"/>
                <a:ea typeface="Jost" pitchFamily="2" charset="-18"/>
              </a:rPr>
              <a:t>Udział orbitalu </a:t>
            </a:r>
            <a:r>
              <a:rPr lang="pl-PL" i="1" dirty="0">
                <a:latin typeface="Jost" pitchFamily="2" charset="-18"/>
                <a:ea typeface="Jost" pitchFamily="2" charset="-18"/>
              </a:rPr>
              <a:t>s</a:t>
            </a:r>
            <a:r>
              <a:rPr lang="pl-PL" dirty="0">
                <a:latin typeface="Jost" pitchFamily="2" charset="-18"/>
                <a:ea typeface="Jost" pitchFamily="2" charset="-18"/>
              </a:rPr>
              <a:t> = </a:t>
            </a:r>
            <a:r>
              <a:rPr lang="pl-PL" dirty="0">
                <a:solidFill>
                  <a:srgbClr val="FF0000"/>
                </a:solidFill>
                <a:latin typeface="Jost" pitchFamily="2" charset="-18"/>
                <a:ea typeface="Jost" pitchFamily="2" charset="-18"/>
              </a:rPr>
              <a:t>25%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3CBB2D1D-2A0E-EC28-B832-2EB4696B83A2}"/>
              </a:ext>
            </a:extLst>
          </p:cNvPr>
          <p:cNvSpPr txBox="1"/>
          <p:nvPr/>
        </p:nvSpPr>
        <p:spPr>
          <a:xfrm>
            <a:off x="5282316" y="0"/>
            <a:ext cx="1627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cap="small" dirty="0">
                <a:solidFill>
                  <a:schemeClr val="bg1"/>
                </a:solidFill>
                <a:latin typeface="Jost SemiBold" pitchFamily="2" charset="-18"/>
                <a:ea typeface="Jost SemiBold" pitchFamily="2" charset="-18"/>
              </a:rPr>
              <a:t>Hybrydyzacja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a 20"/>
          <p:cNvGrpSpPr/>
          <p:nvPr/>
        </p:nvGrpSpPr>
        <p:grpSpPr>
          <a:xfrm>
            <a:off x="1956000" y="1772816"/>
            <a:ext cx="8280000" cy="4572008"/>
            <a:chOff x="640524" y="2143116"/>
            <a:chExt cx="7862953" cy="407196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7" name="Picture 4" descr="C:\Users\Piotrek\Desktop\6042f2292e2c4c0f403b608bd294af3f.jpg"/>
            <p:cNvPicPr>
              <a:picLocks noChangeAspect="1" noChangeArrowheads="1"/>
            </p:cNvPicPr>
            <p:nvPr/>
          </p:nvPicPr>
          <p:blipFill>
            <a:blip r:embed="rId2"/>
            <a:srcRect b="8064"/>
            <a:stretch>
              <a:fillRect/>
            </a:stretch>
          </p:blipFill>
          <p:spPr bwMode="auto">
            <a:xfrm flipH="1">
              <a:off x="640524" y="2143116"/>
              <a:ext cx="7862953" cy="407196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</p:pic>
        <p:sp>
          <p:nvSpPr>
            <p:cNvPr id="18" name="Prostokąt 17"/>
            <p:cNvSpPr/>
            <p:nvPr/>
          </p:nvSpPr>
          <p:spPr>
            <a:xfrm>
              <a:off x="6822297" y="3500438"/>
              <a:ext cx="928694" cy="285752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9" name="Prostokąt 18"/>
            <p:cNvSpPr/>
            <p:nvPr/>
          </p:nvSpPr>
          <p:spPr>
            <a:xfrm>
              <a:off x="6143636" y="4714884"/>
              <a:ext cx="2286016" cy="285752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0" name="Prostokąt 19"/>
            <p:cNvSpPr/>
            <p:nvPr/>
          </p:nvSpPr>
          <p:spPr>
            <a:xfrm>
              <a:off x="6107917" y="5929330"/>
              <a:ext cx="2357454" cy="214314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524001" y="10154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696000" y="869812"/>
            <a:ext cx="10800000" cy="5847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pl-PL" sz="1600" dirty="0">
                <a:latin typeface="Jost" pitchFamily="2" charset="-18"/>
                <a:ea typeface="Jost" pitchFamily="2" charset="-18"/>
              </a:rPr>
              <a:t>Stan energetyczny – jeżeli cząsteczka ma pewną energię, związaną np. z jej ruchem jaki wykonuje, lub z określonym oddziaływaniem pomiędzy jej elementami, to mówimy, że cząsteczka znajduje się w określonym stanie energetycznym.</a:t>
            </a:r>
          </a:p>
        </p:txBody>
      </p:sp>
      <p:sp>
        <p:nvSpPr>
          <p:cNvPr id="22" name="pole tekstowe 21"/>
          <p:cNvSpPr txBox="1"/>
          <p:nvPr/>
        </p:nvSpPr>
        <p:spPr>
          <a:xfrm>
            <a:off x="2524100" y="6429396"/>
            <a:ext cx="1214446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latin typeface="Jost" pitchFamily="2" charset="-18"/>
                <a:ea typeface="Jost" pitchFamily="2" charset="-18"/>
              </a:rPr>
              <a:t>Translacja</a:t>
            </a:r>
          </a:p>
        </p:txBody>
      </p:sp>
      <p:sp>
        <p:nvSpPr>
          <p:cNvPr id="23" name="pole tekstowe 22"/>
          <p:cNvSpPr txBox="1"/>
          <p:nvPr/>
        </p:nvSpPr>
        <p:spPr>
          <a:xfrm>
            <a:off x="5595934" y="6429396"/>
            <a:ext cx="928694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latin typeface="Jost" pitchFamily="2" charset="-18"/>
                <a:ea typeface="Jost" pitchFamily="2" charset="-18"/>
              </a:rPr>
              <a:t>Rotacja</a:t>
            </a:r>
          </a:p>
        </p:txBody>
      </p:sp>
      <p:sp>
        <p:nvSpPr>
          <p:cNvPr id="24" name="pole tekstowe 23"/>
          <p:cNvSpPr txBox="1"/>
          <p:nvPr/>
        </p:nvSpPr>
        <p:spPr>
          <a:xfrm>
            <a:off x="8524892" y="6429396"/>
            <a:ext cx="1133484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latin typeface="Jost" pitchFamily="2" charset="-18"/>
                <a:ea typeface="Jost" pitchFamily="2" charset="-18"/>
              </a:rPr>
              <a:t>Oscylacja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A8921034-079F-77FD-4B91-B465100934A7}"/>
              </a:ext>
            </a:extLst>
          </p:cNvPr>
          <p:cNvSpPr txBox="1"/>
          <p:nvPr/>
        </p:nvSpPr>
        <p:spPr>
          <a:xfrm>
            <a:off x="4950494" y="0"/>
            <a:ext cx="2193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cap="small" dirty="0">
                <a:solidFill>
                  <a:schemeClr val="bg1"/>
                </a:solidFill>
                <a:latin typeface="Jost SemiBold" pitchFamily="2" charset="-18"/>
                <a:ea typeface="Jost SemiBold" pitchFamily="2" charset="-18"/>
              </a:rPr>
              <a:t>Energia cząsteczki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iotrek\Desktop\Anharmonic_oscillator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24562" y="1411140"/>
            <a:ext cx="4262444" cy="4518191"/>
          </a:xfrm>
          <a:prstGeom prst="rect">
            <a:avLst/>
          </a:prstGeom>
          <a:noFill/>
        </p:spPr>
      </p:pic>
      <p:pic>
        <p:nvPicPr>
          <p:cNvPr id="4099" name="Picture 3" descr="C:\Users\Piotrek\Desktop\phys11_2f_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66910" y="1492840"/>
            <a:ext cx="3500462" cy="4007863"/>
          </a:xfrm>
          <a:prstGeom prst="rect">
            <a:avLst/>
          </a:prstGeom>
          <a:noFill/>
        </p:spPr>
      </p:pic>
      <p:sp>
        <p:nvSpPr>
          <p:cNvPr id="10" name="Strzałka w górę 9"/>
          <p:cNvSpPr/>
          <p:nvPr/>
        </p:nvSpPr>
        <p:spPr>
          <a:xfrm>
            <a:off x="3595670" y="4214818"/>
            <a:ext cx="142876" cy="642942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38415" y="5672158"/>
            <a:ext cx="1490441" cy="685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pole tekstowe 11"/>
          <p:cNvSpPr txBox="1"/>
          <p:nvPr/>
        </p:nvSpPr>
        <p:spPr>
          <a:xfrm>
            <a:off x="4381488" y="6131502"/>
            <a:ext cx="6143668" cy="369332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FF0000"/>
                </a:solidFill>
                <a:latin typeface="Jost" pitchFamily="2" charset="-18"/>
                <a:ea typeface="Jost" pitchFamily="2" charset="-18"/>
              </a:rPr>
              <a:t>Taką „porcję energii” niesie promieniowanie podczerwone!!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5953124" y="1357298"/>
            <a:ext cx="4500594" cy="4572032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355AA1C4-762E-69A2-DB9E-5FD110FC2C38}"/>
              </a:ext>
            </a:extLst>
          </p:cNvPr>
          <p:cNvSpPr txBox="1"/>
          <p:nvPr/>
        </p:nvSpPr>
        <p:spPr>
          <a:xfrm>
            <a:off x="4707639" y="0"/>
            <a:ext cx="2776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cap="small" dirty="0">
                <a:solidFill>
                  <a:schemeClr val="bg1"/>
                </a:solidFill>
                <a:latin typeface="Jost SemiBold" pitchFamily="2" charset="-18"/>
                <a:ea typeface="Jost SemiBold" pitchFamily="2" charset="-18"/>
              </a:rPr>
              <a:t>Oscylator harmoniczny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iotrek\Desktop\Anharmonic_oscillator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24562" y="1411140"/>
            <a:ext cx="4262444" cy="4518191"/>
          </a:xfrm>
          <a:prstGeom prst="rect">
            <a:avLst/>
          </a:prstGeom>
          <a:noFill/>
        </p:spPr>
      </p:pic>
      <p:pic>
        <p:nvPicPr>
          <p:cNvPr id="4099" name="Picture 3" descr="C:\Users\Piotrek\Desktop\phys11_2f_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66910" y="1492840"/>
            <a:ext cx="3500462" cy="4007863"/>
          </a:xfrm>
          <a:prstGeom prst="rect">
            <a:avLst/>
          </a:prstGeom>
          <a:noFill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38415" y="5672158"/>
            <a:ext cx="1490441" cy="685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Strzałka w górę 12"/>
          <p:cNvSpPr/>
          <p:nvPr/>
        </p:nvSpPr>
        <p:spPr>
          <a:xfrm>
            <a:off x="3595670" y="4214818"/>
            <a:ext cx="142876" cy="642942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B8A8E8A3-323E-A793-1DAE-0696B37635E6}"/>
              </a:ext>
            </a:extLst>
          </p:cNvPr>
          <p:cNvSpPr txBox="1"/>
          <p:nvPr/>
        </p:nvSpPr>
        <p:spPr>
          <a:xfrm>
            <a:off x="4381488" y="6131502"/>
            <a:ext cx="6143668" cy="369332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FF0000"/>
                </a:solidFill>
                <a:latin typeface="Jost" pitchFamily="2" charset="-18"/>
                <a:ea typeface="Jost" pitchFamily="2" charset="-18"/>
              </a:rPr>
              <a:t>Taką „porcję energii” niesie promieniowanie podczerwone!!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7C896DFC-FC95-DBD9-FC81-7FDDF955F126}"/>
              </a:ext>
            </a:extLst>
          </p:cNvPr>
          <p:cNvSpPr txBox="1"/>
          <p:nvPr/>
        </p:nvSpPr>
        <p:spPr>
          <a:xfrm>
            <a:off x="3102232" y="0"/>
            <a:ext cx="5987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cap="small" dirty="0">
                <a:solidFill>
                  <a:schemeClr val="bg1"/>
                </a:solidFill>
                <a:latin typeface="Jost SemiBold" pitchFamily="2" charset="-18"/>
                <a:ea typeface="Jost SemiBold" pitchFamily="2" charset="-18"/>
              </a:rPr>
              <a:t>Oscylator harmoniczny vs oscylator </a:t>
            </a:r>
            <a:r>
              <a:rPr lang="pl-PL" b="1" cap="small" dirty="0" err="1">
                <a:solidFill>
                  <a:schemeClr val="bg1"/>
                </a:solidFill>
                <a:latin typeface="Jost SemiBold" pitchFamily="2" charset="-18"/>
                <a:ea typeface="Jost SemiBold" pitchFamily="2" charset="-18"/>
              </a:rPr>
              <a:t>anharmoniczny</a:t>
            </a:r>
            <a:endParaRPr lang="pl-PL" b="1" cap="small" dirty="0">
              <a:solidFill>
                <a:schemeClr val="bg1"/>
              </a:solidFill>
              <a:latin typeface="Jost SemiBold" pitchFamily="2" charset="-18"/>
              <a:ea typeface="Jost SemiBold" pitchFamily="2" charset="-18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Piotrek\Desktop\v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2663" y="1771644"/>
            <a:ext cx="7406681" cy="308611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Prostokąt 7"/>
          <p:cNvSpPr/>
          <p:nvPr/>
        </p:nvSpPr>
        <p:spPr>
          <a:xfrm>
            <a:off x="2567608" y="3143248"/>
            <a:ext cx="7056784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4381488" y="4572008"/>
            <a:ext cx="2786082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2304229" y="1571612"/>
            <a:ext cx="5244196" cy="1714512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2" name="Łącznik prosty 11"/>
          <p:cNvCxnSpPr/>
          <p:nvPr/>
        </p:nvCxnSpPr>
        <p:spPr>
          <a:xfrm>
            <a:off x="7596198" y="1571612"/>
            <a:ext cx="2214578" cy="1588"/>
          </a:xfrm>
          <a:prstGeom prst="line">
            <a:avLst/>
          </a:prstGeom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/>
          <p:cNvCxnSpPr/>
          <p:nvPr/>
        </p:nvCxnSpPr>
        <p:spPr>
          <a:xfrm rot="5400000">
            <a:off x="8132777" y="3249611"/>
            <a:ext cx="3357586" cy="1588"/>
          </a:xfrm>
          <a:prstGeom prst="line">
            <a:avLst/>
          </a:prstGeom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15"/>
          <p:cNvCxnSpPr/>
          <p:nvPr/>
        </p:nvCxnSpPr>
        <p:spPr>
          <a:xfrm rot="10800000">
            <a:off x="2309786" y="4929198"/>
            <a:ext cx="7500990" cy="1588"/>
          </a:xfrm>
          <a:prstGeom prst="line">
            <a:avLst/>
          </a:prstGeom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17"/>
          <p:cNvCxnSpPr/>
          <p:nvPr/>
        </p:nvCxnSpPr>
        <p:spPr>
          <a:xfrm rot="5400000" flipH="1" flipV="1">
            <a:off x="1523968" y="4143380"/>
            <a:ext cx="1571636" cy="1588"/>
          </a:xfrm>
          <a:prstGeom prst="line">
            <a:avLst/>
          </a:prstGeom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19"/>
          <p:cNvCxnSpPr/>
          <p:nvPr/>
        </p:nvCxnSpPr>
        <p:spPr>
          <a:xfrm>
            <a:off x="2309786" y="3357562"/>
            <a:ext cx="5286412" cy="1588"/>
          </a:xfrm>
          <a:prstGeom prst="line">
            <a:avLst/>
          </a:prstGeom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21"/>
          <p:cNvCxnSpPr/>
          <p:nvPr/>
        </p:nvCxnSpPr>
        <p:spPr>
          <a:xfrm rot="5400000" flipH="1" flipV="1">
            <a:off x="6703223" y="2464587"/>
            <a:ext cx="1785950" cy="1588"/>
          </a:xfrm>
          <a:prstGeom prst="line">
            <a:avLst/>
          </a:prstGeom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a 1">
            <a:extLst>
              <a:ext uri="{FF2B5EF4-FFF2-40B4-BE49-F238E27FC236}">
                <a16:creationId xmlns:a16="http://schemas.microsoft.com/office/drawing/2014/main" id="{37290CEC-D054-20D8-EF35-00956AF25E09}"/>
              </a:ext>
            </a:extLst>
          </p:cNvPr>
          <p:cNvGrpSpPr/>
          <p:nvPr/>
        </p:nvGrpSpPr>
        <p:grpSpPr>
          <a:xfrm>
            <a:off x="2496000" y="5157192"/>
            <a:ext cx="7200000" cy="864096"/>
            <a:chOff x="3024166" y="5157192"/>
            <a:chExt cx="7200000" cy="864096"/>
          </a:xfrm>
        </p:grpSpPr>
        <p:sp>
          <p:nvSpPr>
            <p:cNvPr id="23" name="pole tekstowe 22"/>
            <p:cNvSpPr txBox="1"/>
            <p:nvPr/>
          </p:nvSpPr>
          <p:spPr>
            <a:xfrm>
              <a:off x="3024166" y="5682734"/>
              <a:ext cx="7200000" cy="338554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dirty="0">
                  <a:latin typeface="Jost" pitchFamily="2" charset="-18"/>
                  <a:ea typeface="Jost" pitchFamily="2" charset="-18"/>
                </a:rPr>
                <a:t>Drgania deformacyjne</a:t>
              </a:r>
            </a:p>
          </p:txBody>
        </p:sp>
        <p:sp>
          <p:nvSpPr>
            <p:cNvPr id="24" name="pole tekstowe 23"/>
            <p:cNvSpPr txBox="1"/>
            <p:nvPr/>
          </p:nvSpPr>
          <p:spPr>
            <a:xfrm>
              <a:off x="3024166" y="5157192"/>
              <a:ext cx="7200000" cy="338554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dirty="0">
                  <a:latin typeface="Jost" pitchFamily="2" charset="-18"/>
                  <a:ea typeface="Jost" pitchFamily="2" charset="-18"/>
                </a:rPr>
                <a:t>Drgania walencyjne - rozciągające</a:t>
              </a:r>
            </a:p>
          </p:txBody>
        </p:sp>
      </p:grpSp>
      <p:sp>
        <p:nvSpPr>
          <p:cNvPr id="3" name="pole tekstowe 2">
            <a:extLst>
              <a:ext uri="{FF2B5EF4-FFF2-40B4-BE49-F238E27FC236}">
                <a16:creationId xmlns:a16="http://schemas.microsoft.com/office/drawing/2014/main" id="{F34DB2E8-B8DD-D2F9-D6F9-9162A4C5E81A}"/>
              </a:ext>
            </a:extLst>
          </p:cNvPr>
          <p:cNvSpPr txBox="1"/>
          <p:nvPr/>
        </p:nvSpPr>
        <p:spPr>
          <a:xfrm>
            <a:off x="4414290" y="0"/>
            <a:ext cx="3363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cap="small" dirty="0">
                <a:solidFill>
                  <a:schemeClr val="bg1"/>
                </a:solidFill>
                <a:latin typeface="Jost SemiBold" pitchFamily="2" charset="-18"/>
                <a:ea typeface="Jost SemiBold" pitchFamily="2" charset="-18"/>
              </a:rPr>
              <a:t>Drgania normalne cząsteczki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696000" y="1538771"/>
            <a:ext cx="10800000" cy="378045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>
                <a:latin typeface="Jost" pitchFamily="2" charset="-18"/>
                <a:ea typeface="Jost" pitchFamily="2" charset="-18"/>
              </a:rPr>
              <a:t>Literatura: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l-PL" dirty="0">
                <a:latin typeface="Jost" pitchFamily="2" charset="-18"/>
                <a:ea typeface="Jost" pitchFamily="2" charset="-18"/>
              </a:rPr>
              <a:t>Cząsteczka: </a:t>
            </a:r>
          </a:p>
          <a:p>
            <a:pPr marL="800100" lvl="1" indent="-342900">
              <a:lnSpc>
                <a:spcPct val="150000"/>
              </a:lnSpc>
              <a:buAutoNum type="arabicPeriod"/>
            </a:pPr>
            <a:r>
              <a:rPr lang="pl-PL" dirty="0">
                <a:latin typeface="Jost" pitchFamily="2" charset="-18"/>
                <a:ea typeface="Jost" pitchFamily="2" charset="-18"/>
              </a:rPr>
              <a:t>P. W. </a:t>
            </a:r>
            <a:r>
              <a:rPr lang="pl-PL" dirty="0" err="1">
                <a:latin typeface="Jost" pitchFamily="2" charset="-18"/>
                <a:ea typeface="Jost" pitchFamily="2" charset="-18"/>
              </a:rPr>
              <a:t>Atkins</a:t>
            </a:r>
            <a:r>
              <a:rPr lang="pl-PL" dirty="0">
                <a:latin typeface="Jost" pitchFamily="2" charset="-18"/>
                <a:ea typeface="Jost" pitchFamily="2" charset="-18"/>
              </a:rPr>
              <a:t>, Chemia fizyczna, PWN, Warszawa, 2017; </a:t>
            </a:r>
          </a:p>
          <a:p>
            <a:pPr marL="800100" lvl="1" indent="-342900">
              <a:lnSpc>
                <a:spcPct val="150000"/>
              </a:lnSpc>
              <a:buAutoNum type="arabicPeriod"/>
            </a:pPr>
            <a:r>
              <a:rPr lang="pl-PL" dirty="0">
                <a:latin typeface="Jost" pitchFamily="2" charset="-18"/>
                <a:ea typeface="Jost" pitchFamily="2" charset="-18"/>
              </a:rPr>
              <a:t>Z. Kęcki, Podstawy spektroskopii molekularnej, PWN, Warszawa, 2013;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l-PL" dirty="0">
                <a:latin typeface="Jost" pitchFamily="2" charset="-18"/>
                <a:ea typeface="Jost" pitchFamily="2" charset="-18"/>
              </a:rPr>
              <a:t>Spektroskopia IR w chemii organicznej:</a:t>
            </a:r>
          </a:p>
          <a:p>
            <a:pPr marL="800100" lvl="1" indent="-342900">
              <a:lnSpc>
                <a:spcPct val="150000"/>
              </a:lnSpc>
              <a:buAutoNum type="arabicPeriod"/>
            </a:pPr>
            <a:r>
              <a:rPr lang="pl-PL" dirty="0">
                <a:latin typeface="Jost" pitchFamily="2" charset="-18"/>
                <a:ea typeface="Jost" pitchFamily="2" charset="-18"/>
              </a:rPr>
              <a:t>J. </a:t>
            </a:r>
            <a:r>
              <a:rPr lang="pl-PL" dirty="0" err="1">
                <a:latin typeface="Jost" pitchFamily="2" charset="-18"/>
                <a:ea typeface="Jost" pitchFamily="2" charset="-18"/>
              </a:rPr>
              <a:t>McMurry</a:t>
            </a:r>
            <a:r>
              <a:rPr lang="pl-PL" dirty="0">
                <a:latin typeface="Jost" pitchFamily="2" charset="-18"/>
                <a:ea typeface="Jost" pitchFamily="2" charset="-18"/>
              </a:rPr>
              <a:t>, Chemia Organiczna, PWN, Warszawa, 2017, T2-T5;</a:t>
            </a:r>
          </a:p>
          <a:p>
            <a:pPr marL="800100" lvl="1" indent="-342900">
              <a:lnSpc>
                <a:spcPct val="150000"/>
              </a:lnSpc>
              <a:buAutoNum type="arabicPeriod"/>
            </a:pPr>
            <a:r>
              <a:rPr lang="pl-PL" dirty="0">
                <a:latin typeface="Jost" pitchFamily="2" charset="-18"/>
                <a:ea typeface="Jost" pitchFamily="2" charset="-18"/>
              </a:rPr>
              <a:t>R. T. Morrison, R. N. </a:t>
            </a:r>
            <a:r>
              <a:rPr lang="pl-PL" dirty="0" err="1">
                <a:latin typeface="Jost" pitchFamily="2" charset="-18"/>
                <a:ea typeface="Jost" pitchFamily="2" charset="-18"/>
              </a:rPr>
              <a:t>Boyd</a:t>
            </a:r>
            <a:r>
              <a:rPr lang="pl-PL" dirty="0">
                <a:latin typeface="Jost" pitchFamily="2" charset="-18"/>
                <a:ea typeface="Jost" pitchFamily="2" charset="-18"/>
              </a:rPr>
              <a:t>, Chemia organiczna, PWN, Warszawa, 2010, T1-2</a:t>
            </a:r>
          </a:p>
          <a:p>
            <a:pPr marL="800100" lvl="1" indent="-342900">
              <a:lnSpc>
                <a:spcPct val="150000"/>
              </a:lnSpc>
              <a:buAutoNum type="arabicPeriod"/>
            </a:pPr>
            <a:r>
              <a:rPr lang="pl-PL" dirty="0">
                <a:latin typeface="Jost" pitchFamily="2" charset="-18"/>
                <a:ea typeface="Jost" pitchFamily="2" charset="-18"/>
              </a:rPr>
              <a:t>R. M. </a:t>
            </a:r>
            <a:r>
              <a:rPr lang="pl-PL" dirty="0" err="1">
                <a:latin typeface="Jost" pitchFamily="2" charset="-18"/>
                <a:ea typeface="Jost" pitchFamily="2" charset="-18"/>
              </a:rPr>
              <a:t>Silverstein</a:t>
            </a:r>
            <a:r>
              <a:rPr lang="pl-PL" dirty="0">
                <a:latin typeface="Jost" pitchFamily="2" charset="-18"/>
                <a:ea typeface="Jost" pitchFamily="2" charset="-18"/>
              </a:rPr>
              <a:t>, Spektroskopowe metody identyfikacji związków organicznych, PWN, Warszawa, 2018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EA237AA7-1FFB-F5AE-ADA6-747D0FBB3986}"/>
              </a:ext>
            </a:extLst>
          </p:cNvPr>
          <p:cNvSpPr txBox="1"/>
          <p:nvPr/>
        </p:nvSpPr>
        <p:spPr>
          <a:xfrm>
            <a:off x="4950494" y="0"/>
            <a:ext cx="2291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cap="small" dirty="0">
                <a:solidFill>
                  <a:schemeClr val="bg1"/>
                </a:solidFill>
                <a:latin typeface="Jost SemiBold" pitchFamily="2" charset="-18"/>
                <a:ea typeface="Jost SemiBold" pitchFamily="2" charset="-18"/>
              </a:rPr>
              <a:t>Informacje wstępne</a:t>
            </a:r>
          </a:p>
        </p:txBody>
      </p:sp>
    </p:spTree>
    <p:extLst>
      <p:ext uri="{BB962C8B-B14F-4D97-AF65-F5344CB8AC3E}">
        <p14:creationId xmlns:p14="http://schemas.microsoft.com/office/powerpoint/2010/main" val="2934245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Piotrek\Desktop\E-ga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5406" y="1071546"/>
            <a:ext cx="4775200" cy="5572164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1524000" y="6357958"/>
            <a:ext cx="5214942" cy="338554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1600" cap="small" dirty="0">
                <a:latin typeface="Jost" pitchFamily="2" charset="-18"/>
                <a:ea typeface="Jost" pitchFamily="2" charset="-18"/>
              </a:rPr>
              <a:t>Elektronowa</a:t>
            </a:r>
            <a:r>
              <a:rPr lang="pl-PL" sz="1600" cap="small" dirty="0">
                <a:latin typeface="Cambria Math" pitchFamily="18" charset="0"/>
                <a:ea typeface="Cambria Math" pitchFamily="18" charset="0"/>
              </a:rPr>
              <a:t>    Oscylacyjna    Rotacyjna      Translacyjna</a:t>
            </a:r>
          </a:p>
        </p:txBody>
      </p:sp>
      <p:grpSp>
        <p:nvGrpSpPr>
          <p:cNvPr id="17" name="Grupa 16"/>
          <p:cNvGrpSpPr/>
          <p:nvPr/>
        </p:nvGrpSpPr>
        <p:grpSpPr>
          <a:xfrm>
            <a:off x="6310315" y="928670"/>
            <a:ext cx="4357686" cy="5357850"/>
            <a:chOff x="4786315" y="928670"/>
            <a:chExt cx="4357686" cy="5357850"/>
          </a:xfrm>
        </p:grpSpPr>
        <p:pic>
          <p:nvPicPr>
            <p:cNvPr id="22531" name="Picture 3" descr="C:\Users\Piotrek\Desktop\Molecular_energy_levels_en.svg.png"/>
            <p:cNvPicPr>
              <a:picLocks noChangeAspect="1" noChangeArrowheads="1"/>
            </p:cNvPicPr>
            <p:nvPr/>
          </p:nvPicPr>
          <p:blipFill>
            <a:blip r:embed="rId3"/>
            <a:srcRect l="29996"/>
            <a:stretch>
              <a:fillRect/>
            </a:stretch>
          </p:blipFill>
          <p:spPr bwMode="auto">
            <a:xfrm>
              <a:off x="4786315" y="928670"/>
              <a:ext cx="4357686" cy="5357850"/>
            </a:xfrm>
            <a:prstGeom prst="rect">
              <a:avLst/>
            </a:prstGeom>
            <a:noFill/>
          </p:spPr>
        </p:pic>
        <p:sp>
          <p:nvSpPr>
            <p:cNvPr id="15" name="Prostokąt 14"/>
            <p:cNvSpPr/>
            <p:nvPr/>
          </p:nvSpPr>
          <p:spPr>
            <a:xfrm>
              <a:off x="7429520" y="4143380"/>
              <a:ext cx="1714480" cy="285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7C4F922-C206-9015-2849-6B149E4C2E71}"/>
              </a:ext>
            </a:extLst>
          </p:cNvPr>
          <p:cNvSpPr txBox="1"/>
          <p:nvPr/>
        </p:nvSpPr>
        <p:spPr>
          <a:xfrm>
            <a:off x="7453322" y="2845354"/>
            <a:ext cx="221457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dirty="0">
                <a:latin typeface="Jost" pitchFamily="2" charset="-18"/>
                <a:ea typeface="Jost" pitchFamily="2" charset="-18"/>
              </a:rPr>
              <a:t>Poziomy rotacyjne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22F1372C-180E-BDE0-82C5-520DF4D06128}"/>
              </a:ext>
            </a:extLst>
          </p:cNvPr>
          <p:cNvSpPr txBox="1"/>
          <p:nvPr/>
        </p:nvSpPr>
        <p:spPr>
          <a:xfrm>
            <a:off x="7881950" y="3429000"/>
            <a:ext cx="2286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dirty="0">
                <a:latin typeface="Jost" pitchFamily="2" charset="-18"/>
                <a:ea typeface="Jost" pitchFamily="2" charset="-18"/>
              </a:rPr>
              <a:t>Poziomy oscylacyjne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29DEAD85-5D8E-A8EF-69A8-34C37111426D}"/>
              </a:ext>
            </a:extLst>
          </p:cNvPr>
          <p:cNvSpPr txBox="1"/>
          <p:nvPr/>
        </p:nvSpPr>
        <p:spPr>
          <a:xfrm>
            <a:off x="7524760" y="4143380"/>
            <a:ext cx="2428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dirty="0">
                <a:latin typeface="Jost" pitchFamily="2" charset="-18"/>
                <a:ea typeface="Jost" pitchFamily="2" charset="-18"/>
              </a:rPr>
              <a:t>Poziomy</a:t>
            </a:r>
          </a:p>
          <a:p>
            <a:pPr algn="r"/>
            <a:r>
              <a:rPr lang="pl-PL" dirty="0">
                <a:latin typeface="Jost" pitchFamily="2" charset="-18"/>
                <a:ea typeface="Jost" pitchFamily="2" charset="-18"/>
              </a:rPr>
              <a:t> elektronowe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D7BC2116-B572-FC0F-18BC-8508700FF28A}"/>
              </a:ext>
            </a:extLst>
          </p:cNvPr>
          <p:cNvSpPr txBox="1"/>
          <p:nvPr/>
        </p:nvSpPr>
        <p:spPr>
          <a:xfrm>
            <a:off x="8381984" y="5845750"/>
            <a:ext cx="2286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dirty="0">
                <a:latin typeface="Jost" pitchFamily="2" charset="-18"/>
                <a:ea typeface="Jost" pitchFamily="2" charset="-18"/>
              </a:rPr>
              <a:t>Stan Podstawowy</a:t>
            </a:r>
          </a:p>
        </p:txBody>
      </p:sp>
      <p:sp>
        <p:nvSpPr>
          <p:cNvPr id="20" name="Prostokąt 19"/>
          <p:cNvSpPr/>
          <p:nvPr/>
        </p:nvSpPr>
        <p:spPr>
          <a:xfrm>
            <a:off x="6310314" y="1100493"/>
            <a:ext cx="4071966" cy="5186027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C84CBEB8-78F4-115B-6DF0-6BFC6F743C75}"/>
              </a:ext>
            </a:extLst>
          </p:cNvPr>
          <p:cNvSpPr txBox="1"/>
          <p:nvPr/>
        </p:nvSpPr>
        <p:spPr>
          <a:xfrm>
            <a:off x="4224334" y="0"/>
            <a:ext cx="3743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cap="small" dirty="0">
                <a:solidFill>
                  <a:schemeClr val="bg1"/>
                </a:solidFill>
                <a:latin typeface="Jost SemiBold" pitchFamily="2" charset="-18"/>
                <a:ea typeface="Jost SemiBold" pitchFamily="2" charset="-18"/>
              </a:rPr>
              <a:t>Poziomy energetyczne cząsteczki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Piotrek\Desktop\E-ga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5406" y="1071546"/>
            <a:ext cx="4775200" cy="5572164"/>
          </a:xfrm>
          <a:prstGeom prst="rect">
            <a:avLst/>
          </a:prstGeom>
          <a:noFill/>
        </p:spPr>
      </p:pic>
      <p:grpSp>
        <p:nvGrpSpPr>
          <p:cNvPr id="2" name="Grupa 18"/>
          <p:cNvGrpSpPr/>
          <p:nvPr/>
        </p:nvGrpSpPr>
        <p:grpSpPr>
          <a:xfrm>
            <a:off x="6310315" y="928670"/>
            <a:ext cx="4357686" cy="5357850"/>
            <a:chOff x="4786315" y="928670"/>
            <a:chExt cx="4357686" cy="5357850"/>
          </a:xfrm>
        </p:grpSpPr>
        <p:grpSp>
          <p:nvGrpSpPr>
            <p:cNvPr id="3" name="Grupa 16"/>
            <p:cNvGrpSpPr/>
            <p:nvPr/>
          </p:nvGrpSpPr>
          <p:grpSpPr>
            <a:xfrm>
              <a:off x="4786315" y="928670"/>
              <a:ext cx="4357686" cy="5357850"/>
              <a:chOff x="4786315" y="928670"/>
              <a:chExt cx="4357686" cy="5357850"/>
            </a:xfrm>
          </p:grpSpPr>
          <p:pic>
            <p:nvPicPr>
              <p:cNvPr id="22531" name="Picture 3" descr="C:\Users\Piotrek\Desktop\Molecular_energy_levels_en.svg.png"/>
              <p:cNvPicPr>
                <a:picLocks noChangeAspect="1" noChangeArrowheads="1"/>
              </p:cNvPicPr>
              <p:nvPr/>
            </p:nvPicPr>
            <p:blipFill>
              <a:blip r:embed="rId3"/>
              <a:srcRect l="29996"/>
              <a:stretch>
                <a:fillRect/>
              </a:stretch>
            </p:blipFill>
            <p:spPr bwMode="auto">
              <a:xfrm>
                <a:off x="4786315" y="928670"/>
                <a:ext cx="4357686" cy="5357850"/>
              </a:xfrm>
              <a:prstGeom prst="rect">
                <a:avLst/>
              </a:prstGeom>
              <a:noFill/>
            </p:spPr>
          </p:pic>
          <p:sp>
            <p:nvSpPr>
              <p:cNvPr id="15" name="Prostokąt 14"/>
              <p:cNvSpPr/>
              <p:nvPr/>
            </p:nvSpPr>
            <p:spPr>
              <a:xfrm>
                <a:off x="7429520" y="4143380"/>
                <a:ext cx="1714480" cy="2857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sp>
          <p:nvSpPr>
            <p:cNvPr id="12" name="pole tekstowe 11"/>
            <p:cNvSpPr txBox="1"/>
            <p:nvPr/>
          </p:nvSpPr>
          <p:spPr>
            <a:xfrm>
              <a:off x="5929322" y="2845354"/>
              <a:ext cx="221457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l-PL" dirty="0">
                  <a:latin typeface="Jost" pitchFamily="2" charset="-18"/>
                  <a:ea typeface="Jost" pitchFamily="2" charset="-18"/>
                </a:rPr>
                <a:t>Poziomy rotacyjne</a:t>
              </a:r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6357950" y="3429000"/>
              <a:ext cx="228601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l-PL" dirty="0">
                  <a:latin typeface="Jost" pitchFamily="2" charset="-18"/>
                  <a:ea typeface="Jost" pitchFamily="2" charset="-18"/>
                </a:rPr>
                <a:t>Poziomy oscylacyjne</a:t>
              </a:r>
            </a:p>
          </p:txBody>
        </p:sp>
        <p:sp>
          <p:nvSpPr>
            <p:cNvPr id="14" name="pole tekstowe 13"/>
            <p:cNvSpPr txBox="1"/>
            <p:nvPr/>
          </p:nvSpPr>
          <p:spPr>
            <a:xfrm>
              <a:off x="6000760" y="4143380"/>
              <a:ext cx="24288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l-PL" dirty="0">
                  <a:latin typeface="Jost" pitchFamily="2" charset="-18"/>
                  <a:ea typeface="Jost" pitchFamily="2" charset="-18"/>
                </a:rPr>
                <a:t>Poziomy</a:t>
              </a:r>
            </a:p>
            <a:p>
              <a:pPr algn="r"/>
              <a:r>
                <a:rPr lang="pl-PL" dirty="0">
                  <a:latin typeface="Jost" pitchFamily="2" charset="-18"/>
                  <a:ea typeface="Jost" pitchFamily="2" charset="-18"/>
                </a:rPr>
                <a:t> elektronowe</a:t>
              </a: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6857984" y="5845750"/>
              <a:ext cx="228601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l-PL" dirty="0">
                  <a:latin typeface="Jost" pitchFamily="2" charset="-18"/>
                  <a:ea typeface="Jost" pitchFamily="2" charset="-18"/>
                </a:rPr>
                <a:t>Stan Podstawowy</a:t>
              </a:r>
            </a:p>
          </p:txBody>
        </p:sp>
      </p:grpSp>
      <p:sp>
        <p:nvSpPr>
          <p:cNvPr id="4" name="pole tekstowe 3">
            <a:extLst>
              <a:ext uri="{FF2B5EF4-FFF2-40B4-BE49-F238E27FC236}">
                <a16:creationId xmlns:a16="http://schemas.microsoft.com/office/drawing/2014/main" id="{815CDA4A-0D58-1CBA-78B1-11F70CCE7D48}"/>
              </a:ext>
            </a:extLst>
          </p:cNvPr>
          <p:cNvSpPr txBox="1"/>
          <p:nvPr/>
        </p:nvSpPr>
        <p:spPr>
          <a:xfrm>
            <a:off x="1524000" y="6357958"/>
            <a:ext cx="5214942" cy="338554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1600" cap="small" dirty="0">
                <a:latin typeface="Jost" pitchFamily="2" charset="-18"/>
                <a:ea typeface="Jost" pitchFamily="2" charset="-18"/>
              </a:rPr>
              <a:t>Elektronowa</a:t>
            </a:r>
            <a:r>
              <a:rPr lang="pl-PL" sz="1600" cap="small" dirty="0">
                <a:latin typeface="Cambria Math" pitchFamily="18" charset="0"/>
                <a:ea typeface="Cambria Math" pitchFamily="18" charset="0"/>
              </a:rPr>
              <a:t>    Oscylacyjna    Rotacyjna      Translacyjna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136CBC8-580E-3EDE-28A4-3D0E87E1356D}"/>
              </a:ext>
            </a:extLst>
          </p:cNvPr>
          <p:cNvSpPr txBox="1"/>
          <p:nvPr/>
        </p:nvSpPr>
        <p:spPr>
          <a:xfrm>
            <a:off x="4224334" y="0"/>
            <a:ext cx="3743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cap="small" dirty="0">
                <a:solidFill>
                  <a:schemeClr val="bg1"/>
                </a:solidFill>
                <a:latin typeface="Jost SemiBold" pitchFamily="2" charset="-18"/>
                <a:ea typeface="Jost SemiBold" pitchFamily="2" charset="-18"/>
              </a:rPr>
              <a:t>Poziomy energetyczne cząsteczki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iotrek\Desktop\z2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5439" y="1285861"/>
            <a:ext cx="8501122" cy="4385547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EC83B1AB-BACE-9CD6-AD43-7FEEE7913F06}"/>
              </a:ext>
            </a:extLst>
          </p:cNvPr>
          <p:cNvSpPr txBox="1"/>
          <p:nvPr/>
        </p:nvSpPr>
        <p:spPr>
          <a:xfrm>
            <a:off x="2935520" y="0"/>
            <a:ext cx="6320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cap="small" dirty="0">
                <a:solidFill>
                  <a:schemeClr val="bg1"/>
                </a:solidFill>
                <a:latin typeface="Jost SemiBold" pitchFamily="2" charset="-18"/>
                <a:ea typeface="Jost SemiBold" pitchFamily="2" charset="-18"/>
              </a:rPr>
              <a:t>Interpretacja widma IR. Skala absorbancji i transmitancji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iotrek\Desktop\z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5019675" y="-2242914"/>
            <a:ext cx="2152650" cy="874395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upa 2">
            <a:extLst>
              <a:ext uri="{FF2B5EF4-FFF2-40B4-BE49-F238E27FC236}">
                <a16:creationId xmlns:a16="http://schemas.microsoft.com/office/drawing/2014/main" id="{D1124810-1D32-B6F5-71CB-D0004B0C2C7E}"/>
              </a:ext>
            </a:extLst>
          </p:cNvPr>
          <p:cNvGrpSpPr/>
          <p:nvPr/>
        </p:nvGrpSpPr>
        <p:grpSpPr>
          <a:xfrm>
            <a:off x="696000" y="3685754"/>
            <a:ext cx="10800000" cy="1854594"/>
            <a:chOff x="696000" y="3685754"/>
            <a:chExt cx="10800000" cy="1854594"/>
          </a:xfrm>
        </p:grpSpPr>
        <p:sp>
          <p:nvSpPr>
            <p:cNvPr id="8" name="pole tekstowe 7"/>
            <p:cNvSpPr txBox="1"/>
            <p:nvPr/>
          </p:nvSpPr>
          <p:spPr>
            <a:xfrm>
              <a:off x="696000" y="3685754"/>
              <a:ext cx="10800000" cy="646331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spAutoFit/>
            </a:bodyPr>
            <a:lstStyle/>
            <a:p>
              <a:pPr algn="just"/>
              <a:r>
                <a:rPr lang="pl-PL" dirty="0">
                  <a:latin typeface="Jost" pitchFamily="2" charset="-18"/>
                  <a:ea typeface="Jost" pitchFamily="2" charset="-18"/>
                </a:rPr>
                <a:t>4000–2500 cm</a:t>
              </a:r>
              <a:r>
                <a:rPr lang="pl-PL" baseline="30000" dirty="0">
                  <a:latin typeface="Jost" pitchFamily="2" charset="-18"/>
                  <a:ea typeface="Jost" pitchFamily="2" charset="-18"/>
                </a:rPr>
                <a:t>-1</a:t>
              </a:r>
              <a:r>
                <a:rPr lang="pl-PL" dirty="0">
                  <a:latin typeface="Jost" pitchFamily="2" charset="-18"/>
                  <a:ea typeface="Jost" pitchFamily="2" charset="-18"/>
                </a:rPr>
                <a:t>, wyłącznie dla wiązań tworzonych przez atomy  wodoru, posiadające małą masę atomową (np. </a:t>
              </a:r>
              <a:r>
                <a:rPr lang="pl-PL" dirty="0" err="1">
                  <a:latin typeface="Jost" pitchFamily="2" charset="-18"/>
                  <a:ea typeface="Jost" pitchFamily="2" charset="-18"/>
                </a:rPr>
                <a:t>C-H</a:t>
              </a:r>
              <a:r>
                <a:rPr lang="pl-PL" dirty="0">
                  <a:latin typeface="Jost" pitchFamily="2" charset="-18"/>
                  <a:ea typeface="Jost" pitchFamily="2" charset="-18"/>
                </a:rPr>
                <a:t> ok. 3000cm</a:t>
              </a:r>
              <a:r>
                <a:rPr lang="pl-PL" baseline="30000" dirty="0">
                  <a:latin typeface="Jost" pitchFamily="2" charset="-18"/>
                  <a:ea typeface="Jost" pitchFamily="2" charset="-18"/>
                </a:rPr>
                <a:t>-1</a:t>
              </a:r>
              <a:r>
                <a:rPr lang="pl-PL" dirty="0">
                  <a:latin typeface="Jost" pitchFamily="2" charset="-18"/>
                  <a:ea typeface="Jost" pitchFamily="2" charset="-18"/>
                </a:rPr>
                <a:t>)</a:t>
              </a:r>
            </a:p>
          </p:txBody>
        </p:sp>
        <p:sp>
          <p:nvSpPr>
            <p:cNvPr id="9" name="pole tekstowe 8"/>
            <p:cNvSpPr txBox="1"/>
            <p:nvPr/>
          </p:nvSpPr>
          <p:spPr>
            <a:xfrm>
              <a:off x="696000" y="4617018"/>
              <a:ext cx="10800000" cy="92333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spAutoFit/>
            </a:bodyPr>
            <a:lstStyle/>
            <a:p>
              <a:pPr algn="just"/>
              <a:r>
                <a:rPr lang="pl-PL" dirty="0">
                  <a:latin typeface="Jost" pitchFamily="2" charset="-18"/>
                  <a:ea typeface="Jost" pitchFamily="2" charset="-18"/>
                </a:rPr>
                <a:t>1550–400 cm</a:t>
              </a:r>
              <a:r>
                <a:rPr lang="pl-PL" baseline="30000" dirty="0">
                  <a:latin typeface="Jost" pitchFamily="2" charset="-18"/>
                  <a:ea typeface="Jost" pitchFamily="2" charset="-18"/>
                </a:rPr>
                <a:t>-1</a:t>
              </a:r>
              <a:r>
                <a:rPr lang="pl-PL" dirty="0">
                  <a:latin typeface="Jost" pitchFamily="2" charset="-18"/>
                  <a:ea typeface="Jost" pitchFamily="2" charset="-18"/>
                </a:rPr>
                <a:t>, dla wiązań pomiędzy atomami o większych masach atomowych np. C-C i </a:t>
              </a:r>
              <a:r>
                <a:rPr lang="pl-PL" dirty="0" err="1">
                  <a:latin typeface="Jost" pitchFamily="2" charset="-18"/>
                  <a:ea typeface="Jost" pitchFamily="2" charset="-18"/>
                </a:rPr>
                <a:t>C-N</a:t>
              </a:r>
              <a:r>
                <a:rPr lang="pl-PL" dirty="0">
                  <a:latin typeface="Jost" pitchFamily="2" charset="-18"/>
                  <a:ea typeface="Jost" pitchFamily="2" charset="-18"/>
                </a:rPr>
                <a:t> ok. 1200 cm</a:t>
              </a:r>
              <a:r>
                <a:rPr lang="pl-PL" baseline="30000" dirty="0">
                  <a:latin typeface="Jost" pitchFamily="2" charset="-18"/>
                  <a:ea typeface="Jost" pitchFamily="2" charset="-18"/>
                </a:rPr>
                <a:t>-1</a:t>
              </a:r>
              <a:r>
                <a:rPr lang="pl-PL" dirty="0">
                  <a:latin typeface="Jost" pitchFamily="2" charset="-18"/>
                  <a:ea typeface="Jost" pitchFamily="2" charset="-18"/>
                </a:rPr>
                <a:t>, C-O ok. 1100 cm</a:t>
              </a:r>
              <a:r>
                <a:rPr lang="pl-PL" baseline="30000" dirty="0">
                  <a:latin typeface="Jost" pitchFamily="2" charset="-18"/>
                  <a:ea typeface="Jost" pitchFamily="2" charset="-18"/>
                </a:rPr>
                <a:t>-1</a:t>
              </a:r>
              <a:r>
                <a:rPr lang="pl-PL" dirty="0">
                  <a:latin typeface="Jost" pitchFamily="2" charset="-18"/>
                  <a:ea typeface="Jost" pitchFamily="2" charset="-18"/>
                </a:rPr>
                <a:t>, C-Cl ok. 750 cm</a:t>
              </a:r>
              <a:r>
                <a:rPr lang="pl-PL" baseline="30000" dirty="0">
                  <a:latin typeface="Jost" pitchFamily="2" charset="-18"/>
                  <a:ea typeface="Jost" pitchFamily="2" charset="-18"/>
                </a:rPr>
                <a:t>-1</a:t>
              </a:r>
              <a:r>
                <a:rPr lang="pl-PL" dirty="0">
                  <a:latin typeface="Jost" pitchFamily="2" charset="-18"/>
                  <a:ea typeface="Jost" pitchFamily="2" charset="-18"/>
                </a:rPr>
                <a:t>, </a:t>
              </a:r>
              <a:r>
                <a:rPr lang="pl-PL" dirty="0" err="1">
                  <a:latin typeface="Jost" pitchFamily="2" charset="-18"/>
                  <a:ea typeface="Jost" pitchFamily="2" charset="-18"/>
                </a:rPr>
                <a:t>C-Br</a:t>
              </a:r>
              <a:r>
                <a:rPr lang="pl-PL" dirty="0">
                  <a:latin typeface="Jost" pitchFamily="2" charset="-18"/>
                  <a:ea typeface="Jost" pitchFamily="2" charset="-18"/>
                </a:rPr>
                <a:t> ok. 600 cm</a:t>
              </a:r>
              <a:r>
                <a:rPr lang="pl-PL" baseline="30000" dirty="0">
                  <a:latin typeface="Jost" pitchFamily="2" charset="-18"/>
                  <a:ea typeface="Jost" pitchFamily="2" charset="-18"/>
                </a:rPr>
                <a:t>-1</a:t>
              </a:r>
              <a:r>
                <a:rPr lang="pl-PL" dirty="0">
                  <a:latin typeface="Jost" pitchFamily="2" charset="-18"/>
                  <a:ea typeface="Jost" pitchFamily="2" charset="-18"/>
                </a:rPr>
                <a:t>, C-I ok. 500 cm</a:t>
              </a:r>
              <a:r>
                <a:rPr lang="pl-PL" baseline="30000" dirty="0">
                  <a:latin typeface="Jost" pitchFamily="2" charset="-18"/>
                  <a:ea typeface="Jost" pitchFamily="2" charset="-18"/>
                </a:rPr>
                <a:t>-1</a:t>
              </a:r>
            </a:p>
          </p:txBody>
        </p:sp>
      </p:grpSp>
      <p:sp>
        <p:nvSpPr>
          <p:cNvPr id="4" name="pole tekstowe 3">
            <a:extLst>
              <a:ext uri="{FF2B5EF4-FFF2-40B4-BE49-F238E27FC236}">
                <a16:creationId xmlns:a16="http://schemas.microsoft.com/office/drawing/2014/main" id="{63139BFD-0FCF-8F8A-1C3B-C4C986053A69}"/>
              </a:ext>
            </a:extLst>
          </p:cNvPr>
          <p:cNvSpPr txBox="1"/>
          <p:nvPr/>
        </p:nvSpPr>
        <p:spPr>
          <a:xfrm>
            <a:off x="4622680" y="0"/>
            <a:ext cx="2946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cap="small" dirty="0">
                <a:solidFill>
                  <a:schemeClr val="bg1"/>
                </a:solidFill>
                <a:latin typeface="Jost SemiBold" pitchFamily="2" charset="-18"/>
                <a:ea typeface="Jost SemiBold" pitchFamily="2" charset="-18"/>
              </a:rPr>
              <a:t>Pasma charakterystyczne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iotrek\Desktop\z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4962526" y="-2229197"/>
            <a:ext cx="2266950" cy="86868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pole tekstowe 7"/>
          <p:cNvSpPr txBox="1"/>
          <p:nvPr/>
        </p:nvSpPr>
        <p:spPr>
          <a:xfrm>
            <a:off x="696000" y="3524132"/>
            <a:ext cx="10800000" cy="64633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pl-PL" dirty="0">
                <a:latin typeface="Jost" pitchFamily="2" charset="-18"/>
                <a:ea typeface="Jost" pitchFamily="2" charset="-18"/>
              </a:rPr>
              <a:t>Wiązania podwójne (atomy o hybrydyzacji sp</a:t>
            </a:r>
            <a:r>
              <a:rPr lang="pl-PL" baseline="30000" dirty="0">
                <a:latin typeface="Jost" pitchFamily="2" charset="-18"/>
                <a:ea typeface="Jost" pitchFamily="2" charset="-18"/>
              </a:rPr>
              <a:t>2</a:t>
            </a:r>
            <a:r>
              <a:rPr lang="pl-PL" dirty="0">
                <a:latin typeface="Jost" pitchFamily="2" charset="-18"/>
                <a:ea typeface="Jost" pitchFamily="2" charset="-18"/>
              </a:rPr>
              <a:t>) w zakresie 1800 - 1550 cm</a:t>
            </a:r>
            <a:r>
              <a:rPr lang="pl-PL" baseline="30000" dirty="0">
                <a:latin typeface="Jost" pitchFamily="2" charset="-18"/>
                <a:ea typeface="Jost" pitchFamily="2" charset="-18"/>
              </a:rPr>
              <a:t>-1</a:t>
            </a:r>
            <a:r>
              <a:rPr lang="pl-PL" dirty="0">
                <a:latin typeface="Jost" pitchFamily="2" charset="-18"/>
                <a:ea typeface="Jost" pitchFamily="2" charset="-18"/>
              </a:rPr>
              <a:t>:</a:t>
            </a:r>
            <a:br>
              <a:rPr lang="pl-PL" dirty="0">
                <a:latin typeface="Jost" pitchFamily="2" charset="-18"/>
                <a:ea typeface="Jost" pitchFamily="2" charset="-18"/>
              </a:rPr>
            </a:br>
            <a:r>
              <a:rPr lang="pl-PL" dirty="0">
                <a:latin typeface="Jost" pitchFamily="2" charset="-18"/>
                <a:ea typeface="Jost" pitchFamily="2" charset="-18"/>
              </a:rPr>
              <a:t>(</a:t>
            </a:r>
            <a:r>
              <a:rPr lang="pl-PL" dirty="0" err="1">
                <a:solidFill>
                  <a:srgbClr val="FF0000"/>
                </a:solidFill>
                <a:latin typeface="Jost" pitchFamily="2" charset="-18"/>
                <a:ea typeface="Jost" pitchFamily="2" charset="-18"/>
              </a:rPr>
              <a:t>C=O</a:t>
            </a:r>
            <a:r>
              <a:rPr lang="pl-PL" dirty="0">
                <a:solidFill>
                  <a:srgbClr val="FF0000"/>
                </a:solidFill>
                <a:latin typeface="Jost" pitchFamily="2" charset="-18"/>
                <a:ea typeface="Jost" pitchFamily="2" charset="-18"/>
              </a:rPr>
              <a:t>: 1650-1800 cm</a:t>
            </a:r>
            <a:r>
              <a:rPr lang="pl-PL" baseline="30000" dirty="0">
                <a:solidFill>
                  <a:srgbClr val="FF0000"/>
                </a:solidFill>
                <a:latin typeface="Jost" pitchFamily="2" charset="-18"/>
                <a:ea typeface="Jost" pitchFamily="2" charset="-18"/>
              </a:rPr>
              <a:t>-1</a:t>
            </a:r>
            <a:r>
              <a:rPr lang="pl-PL" dirty="0">
                <a:latin typeface="Jost" pitchFamily="2" charset="-18"/>
                <a:ea typeface="Jost" pitchFamily="2" charset="-18"/>
              </a:rPr>
              <a:t>; </a:t>
            </a:r>
            <a:r>
              <a:rPr lang="pl-PL" dirty="0" err="1">
                <a:latin typeface="Jost" pitchFamily="2" charset="-18"/>
                <a:ea typeface="Jost" pitchFamily="2" charset="-18"/>
              </a:rPr>
              <a:t>C=N</a:t>
            </a:r>
            <a:r>
              <a:rPr lang="pl-PL" dirty="0">
                <a:latin typeface="Jost" pitchFamily="2" charset="-18"/>
                <a:ea typeface="Jost" pitchFamily="2" charset="-18"/>
              </a:rPr>
              <a:t>: 1650 -1640 cm</a:t>
            </a:r>
            <a:r>
              <a:rPr lang="pl-PL" baseline="30000" dirty="0">
                <a:latin typeface="Jost" pitchFamily="2" charset="-18"/>
                <a:ea typeface="Jost" pitchFamily="2" charset="-18"/>
              </a:rPr>
              <a:t>-1</a:t>
            </a:r>
            <a:r>
              <a:rPr lang="pl-PL" dirty="0">
                <a:latin typeface="Jost" pitchFamily="2" charset="-18"/>
                <a:ea typeface="Jost" pitchFamily="2" charset="-18"/>
              </a:rPr>
              <a:t>; </a:t>
            </a:r>
            <a:r>
              <a:rPr lang="pl-PL" dirty="0" err="1">
                <a:latin typeface="Jost" pitchFamily="2" charset="-18"/>
                <a:ea typeface="Jost" pitchFamily="2" charset="-18"/>
              </a:rPr>
              <a:t>C=C</a:t>
            </a:r>
            <a:r>
              <a:rPr lang="pl-PL" dirty="0">
                <a:latin typeface="Jost" pitchFamily="2" charset="-18"/>
                <a:ea typeface="Jost" pitchFamily="2" charset="-18"/>
              </a:rPr>
              <a:t> 1640 - 1550 cm</a:t>
            </a:r>
            <a:r>
              <a:rPr lang="pl-PL" baseline="30000" dirty="0">
                <a:latin typeface="Jost" pitchFamily="2" charset="-18"/>
                <a:ea typeface="Jost" pitchFamily="2" charset="-18"/>
              </a:rPr>
              <a:t>-1</a:t>
            </a:r>
            <a:endParaRPr lang="pl-PL" dirty="0">
              <a:latin typeface="Jost" pitchFamily="2" charset="-18"/>
              <a:ea typeface="Jost" pitchFamily="2" charset="-18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696000" y="5367175"/>
            <a:ext cx="10800000" cy="92333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pl-PL" dirty="0">
                <a:latin typeface="Jost" pitchFamily="2" charset="-18"/>
                <a:ea typeface="Jost" pitchFamily="2" charset="-18"/>
              </a:rPr>
              <a:t>Wiązania potrójne i skumulowane wiązania podwójne (atomy o hybrydyzacji sp) w zakresie 2500 – 2000 cm</a:t>
            </a:r>
            <a:r>
              <a:rPr lang="pl-PL" baseline="30000" dirty="0">
                <a:latin typeface="Jost" pitchFamily="2" charset="-18"/>
                <a:ea typeface="Jost" pitchFamily="2" charset="-18"/>
              </a:rPr>
              <a:t>-1</a:t>
            </a:r>
            <a:r>
              <a:rPr lang="pl-PL" dirty="0">
                <a:latin typeface="Jost" pitchFamily="2" charset="-18"/>
                <a:ea typeface="Jost" pitchFamily="2" charset="-18"/>
              </a:rPr>
              <a:t>: (niesymetrycznie podstawione C≡C oraz C≡N: ok. 2200 cm</a:t>
            </a:r>
            <a:r>
              <a:rPr lang="pl-PL" baseline="30000" dirty="0">
                <a:latin typeface="Jost" pitchFamily="2" charset="-18"/>
                <a:ea typeface="Jost" pitchFamily="2" charset="-18"/>
              </a:rPr>
              <a:t>-1</a:t>
            </a:r>
            <a:r>
              <a:rPr lang="pl-PL" dirty="0">
                <a:latin typeface="Jost" pitchFamily="2" charset="-18"/>
                <a:ea typeface="Jost" pitchFamily="2" charset="-18"/>
              </a:rPr>
              <a:t>; </a:t>
            </a:r>
            <a:r>
              <a:rPr lang="pl-PL" dirty="0" err="1">
                <a:latin typeface="Jost" pitchFamily="2" charset="-18"/>
                <a:ea typeface="Jost" pitchFamily="2" charset="-18"/>
              </a:rPr>
              <a:t>X=C=X</a:t>
            </a:r>
            <a:r>
              <a:rPr lang="pl-PL" dirty="0">
                <a:latin typeface="Jost" pitchFamily="2" charset="-18"/>
                <a:ea typeface="Jost" pitchFamily="2" charset="-18"/>
              </a:rPr>
              <a:t> ok. 2100 cm</a:t>
            </a:r>
            <a:r>
              <a:rPr lang="pl-PL" baseline="30000" dirty="0">
                <a:latin typeface="Jost" pitchFamily="2" charset="-18"/>
                <a:ea typeface="Jost" pitchFamily="2" charset="-18"/>
              </a:rPr>
              <a:t>-1</a:t>
            </a:r>
            <a:r>
              <a:rPr lang="pl-PL" dirty="0">
                <a:latin typeface="Jost" pitchFamily="2" charset="-18"/>
                <a:ea typeface="Jost" pitchFamily="2" charset="-18"/>
              </a:rPr>
              <a:t>). 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696000" y="4445654"/>
            <a:ext cx="10800000" cy="64633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pl-PL" dirty="0">
                <a:latin typeface="Jost" pitchFamily="2" charset="-18"/>
                <a:ea typeface="Jost" pitchFamily="2" charset="-18"/>
              </a:rPr>
              <a:t>Im większa wartość momentu dipolowego wiązania, tym wiązanie absorbuje promieniowanie o większej energii (liczbie falowej) 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26E3ED3D-FBF2-593F-39C2-F9631949A95D}"/>
              </a:ext>
            </a:extLst>
          </p:cNvPr>
          <p:cNvSpPr txBox="1"/>
          <p:nvPr/>
        </p:nvSpPr>
        <p:spPr>
          <a:xfrm>
            <a:off x="4622680" y="0"/>
            <a:ext cx="2946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cap="small" dirty="0">
                <a:solidFill>
                  <a:schemeClr val="bg1"/>
                </a:solidFill>
                <a:latin typeface="Jost SemiBold" pitchFamily="2" charset="-18"/>
                <a:ea typeface="Jost SemiBold" pitchFamily="2" charset="-18"/>
              </a:rPr>
              <a:t>Pasma charakterystyczne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Piotrek\Desktop\z1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4786315" y="-2152997"/>
            <a:ext cx="2619375" cy="8886826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pole tekstowe 7"/>
          <p:cNvSpPr txBox="1"/>
          <p:nvPr/>
        </p:nvSpPr>
        <p:spPr>
          <a:xfrm>
            <a:off x="696000" y="3861048"/>
            <a:ext cx="10800000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l-PL" dirty="0">
                <a:latin typeface="Jost" pitchFamily="2" charset="-18"/>
                <a:ea typeface="Jost" pitchFamily="2" charset="-18"/>
              </a:rPr>
              <a:t>Zakresy drgań walencyjnych i deformacyjnych pokrywają się!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93B9FC37-4B60-655D-B353-63F993C9B44A}"/>
              </a:ext>
            </a:extLst>
          </p:cNvPr>
          <p:cNvSpPr txBox="1"/>
          <p:nvPr/>
        </p:nvSpPr>
        <p:spPr>
          <a:xfrm>
            <a:off x="4622680" y="0"/>
            <a:ext cx="2946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cap="small" dirty="0">
                <a:solidFill>
                  <a:schemeClr val="bg1"/>
                </a:solidFill>
                <a:latin typeface="Jost SemiBold" pitchFamily="2" charset="-18"/>
                <a:ea typeface="Jost SemiBold" pitchFamily="2" charset="-18"/>
              </a:rPr>
              <a:t>Pasma charakterystyczne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696000" y="3909638"/>
            <a:ext cx="10800000" cy="152400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600" dirty="0">
                <a:latin typeface="Jost" pitchFamily="2" charset="-18"/>
                <a:ea typeface="Jost" pitchFamily="2" charset="-18"/>
              </a:rPr>
              <a:t>Udział orbitalu s w hybrydyzacji atomów węgla wpływa na długość i siłę wiązania (k): 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l-PL" sz="1600" dirty="0">
                <a:latin typeface="Jost" pitchFamily="2" charset="-18"/>
                <a:ea typeface="Jost" pitchFamily="2" charset="-18"/>
              </a:rPr>
              <a:t>najkrótsze jest wiązanie </a:t>
            </a:r>
            <a:r>
              <a:rPr lang="pl-PL" sz="1600" dirty="0" err="1">
                <a:latin typeface="Jost" pitchFamily="2" charset="-18"/>
                <a:ea typeface="Jost" pitchFamily="2" charset="-18"/>
              </a:rPr>
              <a:t>C-H</a:t>
            </a:r>
            <a:r>
              <a:rPr lang="pl-PL" sz="1600" dirty="0">
                <a:latin typeface="Jost" pitchFamily="2" charset="-18"/>
                <a:ea typeface="Jost" pitchFamily="2" charset="-18"/>
              </a:rPr>
              <a:t> o hybrydyzacji </a:t>
            </a:r>
            <a:r>
              <a:rPr lang="pl-PL" sz="1600" dirty="0">
                <a:latin typeface="Jost SemiBold" pitchFamily="2" charset="-18"/>
                <a:ea typeface="Jost SemiBold" pitchFamily="2" charset="-18"/>
              </a:rPr>
              <a:t>sp</a:t>
            </a:r>
            <a:r>
              <a:rPr lang="pl-PL" sz="1600" dirty="0">
                <a:latin typeface="Jost" pitchFamily="2" charset="-18"/>
                <a:ea typeface="Jost" pitchFamily="2" charset="-18"/>
              </a:rPr>
              <a:t> (3300 cm</a:t>
            </a:r>
            <a:r>
              <a:rPr lang="pl-PL" sz="1600" baseline="30000" dirty="0">
                <a:latin typeface="Jost" pitchFamily="2" charset="-18"/>
                <a:ea typeface="Jost" pitchFamily="2" charset="-18"/>
              </a:rPr>
              <a:t>-1</a:t>
            </a:r>
            <a:r>
              <a:rPr lang="pl-PL" sz="1600" dirty="0">
                <a:latin typeface="Jost" pitchFamily="2" charset="-18"/>
                <a:ea typeface="Jost" pitchFamily="2" charset="-18"/>
              </a:rPr>
              <a:t>),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l-PL" sz="1600" dirty="0">
                <a:latin typeface="Jost" pitchFamily="2" charset="-18"/>
                <a:ea typeface="Jost" pitchFamily="2" charset="-18"/>
              </a:rPr>
              <a:t>następnie o hybrydyzacji </a:t>
            </a:r>
            <a:r>
              <a:rPr lang="pl-PL" sz="1600" dirty="0">
                <a:latin typeface="Jost SemiBold" pitchFamily="2" charset="-18"/>
                <a:ea typeface="Jost SemiBold" pitchFamily="2" charset="-18"/>
              </a:rPr>
              <a:t>sp</a:t>
            </a:r>
            <a:r>
              <a:rPr lang="pl-PL" sz="1600" baseline="30000" dirty="0">
                <a:latin typeface="Jost SemiBold" pitchFamily="2" charset="-18"/>
                <a:ea typeface="Jost SemiBold" pitchFamily="2" charset="-18"/>
              </a:rPr>
              <a:t>2</a:t>
            </a:r>
            <a:r>
              <a:rPr lang="pl-PL" sz="1600" dirty="0">
                <a:latin typeface="Jost" pitchFamily="2" charset="-18"/>
                <a:ea typeface="Jost" pitchFamily="2" charset="-18"/>
              </a:rPr>
              <a:t> (3100-3010 cm</a:t>
            </a:r>
            <a:r>
              <a:rPr lang="pl-PL" sz="1600" baseline="30000" dirty="0">
                <a:latin typeface="Jost" pitchFamily="2" charset="-18"/>
                <a:ea typeface="Jost" pitchFamily="2" charset="-18"/>
              </a:rPr>
              <a:t>-1</a:t>
            </a:r>
            <a:r>
              <a:rPr lang="pl-PL" sz="1600" dirty="0">
                <a:latin typeface="Jost" pitchFamily="2" charset="-18"/>
                <a:ea typeface="Jost" pitchFamily="2" charset="-18"/>
              </a:rPr>
              <a:t>)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l-PL" sz="1600" dirty="0">
                <a:latin typeface="Jost" pitchFamily="2" charset="-18"/>
                <a:ea typeface="Jost" pitchFamily="2" charset="-18"/>
              </a:rPr>
              <a:t>najdłuższe w związkach nasyconych </a:t>
            </a:r>
            <a:r>
              <a:rPr lang="pl-PL" sz="1600" dirty="0">
                <a:latin typeface="Jost SemiBold" pitchFamily="2" charset="-18"/>
                <a:ea typeface="Jost SemiBold" pitchFamily="2" charset="-18"/>
              </a:rPr>
              <a:t>sp</a:t>
            </a:r>
            <a:r>
              <a:rPr lang="pl-PL" sz="1600" baseline="30000" dirty="0">
                <a:latin typeface="Jost SemiBold" pitchFamily="2" charset="-18"/>
                <a:ea typeface="Jost SemiBold" pitchFamily="2" charset="-18"/>
              </a:rPr>
              <a:t>3</a:t>
            </a:r>
            <a:r>
              <a:rPr lang="pl-PL" sz="1600" dirty="0">
                <a:latin typeface="Jost" pitchFamily="2" charset="-18"/>
                <a:ea typeface="Jost" pitchFamily="2" charset="-18"/>
              </a:rPr>
              <a:t> (3000-2840 cm</a:t>
            </a:r>
            <a:r>
              <a:rPr lang="pl-PL" sz="1600" baseline="30000" dirty="0">
                <a:latin typeface="Jost" pitchFamily="2" charset="-18"/>
                <a:ea typeface="Jost" pitchFamily="2" charset="-18"/>
              </a:rPr>
              <a:t>-1</a:t>
            </a:r>
            <a:r>
              <a:rPr lang="pl-PL" sz="1600" dirty="0">
                <a:latin typeface="Jost" pitchFamily="2" charset="-18"/>
                <a:ea typeface="Jost" pitchFamily="2" charset="-18"/>
              </a:rPr>
              <a:t>).</a:t>
            </a:r>
          </a:p>
        </p:txBody>
      </p:sp>
      <p:pic>
        <p:nvPicPr>
          <p:cNvPr id="2050" name="Picture 2" descr="C:\Users\Piotrek\Desktop\z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4691" y="1124745"/>
            <a:ext cx="9022618" cy="2480097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43C72EFC-E582-F481-B937-A33B898E0C8C}"/>
              </a:ext>
            </a:extLst>
          </p:cNvPr>
          <p:cNvSpPr txBox="1"/>
          <p:nvPr/>
        </p:nvSpPr>
        <p:spPr>
          <a:xfrm>
            <a:off x="4622680" y="0"/>
            <a:ext cx="2946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cap="small" dirty="0">
                <a:solidFill>
                  <a:schemeClr val="bg1"/>
                </a:solidFill>
                <a:latin typeface="Jost SemiBold" pitchFamily="2" charset="-18"/>
                <a:ea typeface="Jost SemiBold" pitchFamily="2" charset="-18"/>
              </a:rPr>
              <a:t>Pasma charakterystyczne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iotrek\Desktop\z2.png"/>
          <p:cNvPicPr>
            <a:picLocks noChangeAspect="1" noChangeArrowheads="1"/>
          </p:cNvPicPr>
          <p:nvPr/>
        </p:nvPicPr>
        <p:blipFill>
          <a:blip r:embed="rId2"/>
          <a:srcRect l="43203" b="1686"/>
          <a:stretch>
            <a:fillRect/>
          </a:stretch>
        </p:blipFill>
        <p:spPr bwMode="auto">
          <a:xfrm rot="16200000">
            <a:off x="3024210" y="-1118479"/>
            <a:ext cx="6143644" cy="91440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EFA1BE4B-7F76-76F1-E134-5A4E7F2F9C7E}"/>
              </a:ext>
            </a:extLst>
          </p:cNvPr>
          <p:cNvSpPr txBox="1"/>
          <p:nvPr/>
        </p:nvSpPr>
        <p:spPr>
          <a:xfrm>
            <a:off x="4622680" y="0"/>
            <a:ext cx="2946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cap="small" dirty="0">
                <a:solidFill>
                  <a:schemeClr val="bg1"/>
                </a:solidFill>
                <a:latin typeface="Jost SemiBold" pitchFamily="2" charset="-18"/>
                <a:ea typeface="Jost SemiBold" pitchFamily="2" charset="-18"/>
              </a:rPr>
              <a:t>Pasma charakterystyczne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524000" y="706016"/>
            <a:ext cx="91440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l-PL" sz="2400" cap="small" dirty="0">
                <a:solidFill>
                  <a:schemeClr val="tx2"/>
                </a:solidFill>
                <a:latin typeface="Jost SemiBold" pitchFamily="2" charset="-18"/>
                <a:ea typeface="Jost SemiBold" pitchFamily="2" charset="-18"/>
                <a:cs typeface="+mj-cs"/>
              </a:rPr>
              <a:t>Wiązanie  </a:t>
            </a:r>
            <a:r>
              <a:rPr lang="pl-PL" sz="2400" cap="small" dirty="0" err="1">
                <a:solidFill>
                  <a:schemeClr val="tx2"/>
                </a:solidFill>
                <a:latin typeface="Jost SemiBold" pitchFamily="2" charset="-18"/>
                <a:ea typeface="Jost SemiBold" pitchFamily="2" charset="-18"/>
                <a:cs typeface="+mj-cs"/>
              </a:rPr>
              <a:t>O–H</a:t>
            </a:r>
            <a:r>
              <a:rPr lang="pl-PL" sz="2400" cap="small" dirty="0">
                <a:solidFill>
                  <a:schemeClr val="tx2"/>
                </a:solidFill>
                <a:latin typeface="Jost SemiBold" pitchFamily="2" charset="-18"/>
                <a:ea typeface="Jost SemiBold" pitchFamily="2" charset="-18"/>
                <a:cs typeface="+mj-cs"/>
              </a:rPr>
              <a:t> (</a:t>
            </a:r>
            <a:r>
              <a:rPr lang="pl-PL" sz="2400" dirty="0">
                <a:solidFill>
                  <a:schemeClr val="tx2"/>
                </a:solidFill>
                <a:latin typeface="Jost SemiBold" pitchFamily="2" charset="-18"/>
                <a:ea typeface="Jost SemiBold" pitchFamily="2" charset="-18"/>
                <a:cs typeface="+mj-cs"/>
              </a:rPr>
              <a:t>alkohole, fenole, kwasy karboksylowe</a:t>
            </a:r>
            <a:r>
              <a:rPr lang="pl-PL" sz="2400" cap="small" dirty="0">
                <a:solidFill>
                  <a:schemeClr val="tx2"/>
                </a:solidFill>
                <a:latin typeface="Jost SemiBold" pitchFamily="2" charset="-18"/>
                <a:ea typeface="Jost SemiBold" pitchFamily="2" charset="-18"/>
                <a:cs typeface="+mj-cs"/>
              </a:rPr>
              <a:t>) </a:t>
            </a:r>
          </a:p>
        </p:txBody>
      </p:sp>
      <p:pic>
        <p:nvPicPr>
          <p:cNvPr id="4098" name="Picture 2" descr="C:\Users\Piotrek\Desktop\z3.png"/>
          <p:cNvPicPr>
            <a:picLocks noChangeAspect="1" noChangeArrowheads="1"/>
          </p:cNvPicPr>
          <p:nvPr/>
        </p:nvPicPr>
        <p:blipFill>
          <a:blip r:embed="rId2"/>
          <a:srcRect l="53933"/>
          <a:stretch>
            <a:fillRect/>
          </a:stretch>
        </p:blipFill>
        <p:spPr bwMode="auto">
          <a:xfrm rot="16200000">
            <a:off x="4116000" y="-552426"/>
            <a:ext cx="3960000" cy="8466469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03221727-3933-85B5-C515-A2A5206C2235}"/>
              </a:ext>
            </a:extLst>
          </p:cNvPr>
          <p:cNvSpPr txBox="1"/>
          <p:nvPr/>
        </p:nvSpPr>
        <p:spPr>
          <a:xfrm>
            <a:off x="4622680" y="0"/>
            <a:ext cx="2946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cap="small" dirty="0">
                <a:solidFill>
                  <a:schemeClr val="bg1"/>
                </a:solidFill>
                <a:latin typeface="Jost SemiBold" pitchFamily="2" charset="-18"/>
                <a:ea typeface="Jost SemiBold" pitchFamily="2" charset="-18"/>
              </a:rPr>
              <a:t>Pasma charakterystyczne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696000" y="6215082"/>
            <a:ext cx="10800000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l-PL" dirty="0">
                <a:latin typeface="Jost" pitchFamily="2" charset="-18"/>
                <a:ea typeface="Jost" pitchFamily="2" charset="-18"/>
              </a:rPr>
              <a:t>Intensywność oraz szerokość pasm grupy OH zależy od obecności </a:t>
            </a:r>
            <a:r>
              <a:rPr lang="pl-PL" dirty="0">
                <a:solidFill>
                  <a:srgbClr val="FF0000"/>
                </a:solidFill>
                <a:latin typeface="Jost" pitchFamily="2" charset="-18"/>
                <a:ea typeface="Jost" pitchFamily="2" charset="-18"/>
              </a:rPr>
              <a:t>wiązań wodorowych!!</a:t>
            </a:r>
          </a:p>
        </p:txBody>
      </p:sp>
      <p:grpSp>
        <p:nvGrpSpPr>
          <p:cNvPr id="9" name="Grupa 8"/>
          <p:cNvGrpSpPr/>
          <p:nvPr/>
        </p:nvGrpSpPr>
        <p:grpSpPr>
          <a:xfrm>
            <a:off x="1743075" y="1643050"/>
            <a:ext cx="8705850" cy="4341802"/>
            <a:chOff x="219076" y="2373346"/>
            <a:chExt cx="8705850" cy="4341802"/>
          </a:xfrm>
        </p:grpSpPr>
        <p:pic>
          <p:nvPicPr>
            <p:cNvPr id="5122" name="Picture 2" descr="C:\Users\Piotrek\Desktop\z3.png"/>
            <p:cNvPicPr>
              <a:picLocks noChangeAspect="1" noChangeArrowheads="1"/>
            </p:cNvPicPr>
            <p:nvPr/>
          </p:nvPicPr>
          <p:blipFill>
            <a:blip r:embed="rId2"/>
            <a:srcRect r="50880"/>
            <a:stretch>
              <a:fillRect/>
            </a:stretch>
          </p:blipFill>
          <p:spPr bwMode="auto">
            <a:xfrm rot="16200000">
              <a:off x="2401100" y="191322"/>
              <a:ext cx="4341802" cy="870585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Prostokąt 7"/>
            <p:cNvSpPr/>
            <p:nvPr/>
          </p:nvSpPr>
          <p:spPr>
            <a:xfrm>
              <a:off x="4000496" y="5143512"/>
              <a:ext cx="428628" cy="357190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11" name="Tytuł 1"/>
          <p:cNvSpPr txBox="1">
            <a:spLocks/>
          </p:cNvSpPr>
          <p:nvPr/>
        </p:nvSpPr>
        <p:spPr>
          <a:xfrm>
            <a:off x="1524000" y="706016"/>
            <a:ext cx="91440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l-PL" sz="2400" cap="small" dirty="0">
                <a:solidFill>
                  <a:schemeClr val="tx2"/>
                </a:solidFill>
                <a:latin typeface="Jost SemiBold" pitchFamily="2" charset="-18"/>
                <a:ea typeface="Jost SemiBold" pitchFamily="2" charset="-18"/>
                <a:cs typeface="+mj-cs"/>
              </a:rPr>
              <a:t>Wiązanie  </a:t>
            </a:r>
            <a:r>
              <a:rPr lang="pl-PL" sz="2400" cap="small" dirty="0" err="1">
                <a:solidFill>
                  <a:schemeClr val="tx2"/>
                </a:solidFill>
                <a:latin typeface="Jost SemiBold" pitchFamily="2" charset="-18"/>
                <a:ea typeface="Jost SemiBold" pitchFamily="2" charset="-18"/>
                <a:cs typeface="+mj-cs"/>
              </a:rPr>
              <a:t>O–H</a:t>
            </a:r>
            <a:r>
              <a:rPr lang="pl-PL" sz="2400" cap="small" dirty="0">
                <a:solidFill>
                  <a:schemeClr val="tx2"/>
                </a:solidFill>
                <a:latin typeface="Jost SemiBold" pitchFamily="2" charset="-18"/>
                <a:ea typeface="Jost SemiBold" pitchFamily="2" charset="-18"/>
                <a:cs typeface="+mj-cs"/>
              </a:rPr>
              <a:t> (</a:t>
            </a:r>
            <a:r>
              <a:rPr lang="pl-PL" sz="2400" dirty="0">
                <a:solidFill>
                  <a:schemeClr val="tx2"/>
                </a:solidFill>
                <a:latin typeface="Jost SemiBold" pitchFamily="2" charset="-18"/>
                <a:ea typeface="Jost SemiBold" pitchFamily="2" charset="-18"/>
                <a:cs typeface="+mj-cs"/>
              </a:rPr>
              <a:t>alkohole, fenole, kwasy karboksylowe</a:t>
            </a:r>
            <a:r>
              <a:rPr lang="pl-PL" sz="2400" cap="small" dirty="0">
                <a:solidFill>
                  <a:schemeClr val="tx2"/>
                </a:solidFill>
                <a:latin typeface="Jost SemiBold" pitchFamily="2" charset="-18"/>
                <a:ea typeface="Jost SemiBold" pitchFamily="2" charset="-18"/>
                <a:cs typeface="+mj-cs"/>
              </a:rPr>
              <a:t>) 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E056DCBD-15CC-9E3A-2E5F-498D43F1B170}"/>
              </a:ext>
            </a:extLst>
          </p:cNvPr>
          <p:cNvSpPr txBox="1"/>
          <p:nvPr/>
        </p:nvSpPr>
        <p:spPr>
          <a:xfrm>
            <a:off x="4622680" y="0"/>
            <a:ext cx="2946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cap="small" dirty="0">
                <a:solidFill>
                  <a:schemeClr val="bg1"/>
                </a:solidFill>
                <a:latin typeface="Jost SemiBold" pitchFamily="2" charset="-18"/>
                <a:ea typeface="Jost SemiBold" pitchFamily="2" charset="-18"/>
              </a:rPr>
              <a:t>Pasma charakterystyczne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696000" y="871117"/>
            <a:ext cx="10800000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pl-PL" dirty="0">
                <a:latin typeface="Jost" pitchFamily="2" charset="-18"/>
                <a:ea typeface="Jost" pitchFamily="2" charset="-18"/>
              </a:rPr>
              <a:t>https://webbook.nist.gov/chemistry/name-ser/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6786" y="1340768"/>
            <a:ext cx="6138428" cy="5270073"/>
          </a:xfrm>
          <a:prstGeom prst="rect">
            <a:avLst/>
          </a:prstGeom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Prostokąt 2"/>
          <p:cNvSpPr/>
          <p:nvPr/>
        </p:nvSpPr>
        <p:spPr>
          <a:xfrm>
            <a:off x="7032104" y="2924944"/>
            <a:ext cx="1440160" cy="36004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4943872" y="3975803"/>
            <a:ext cx="1440160" cy="216024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4583832" y="5553272"/>
            <a:ext cx="1440160" cy="32400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1ED4BDB-F945-0881-A5F7-FEFD4BB35901}"/>
              </a:ext>
            </a:extLst>
          </p:cNvPr>
          <p:cNvSpPr txBox="1"/>
          <p:nvPr/>
        </p:nvSpPr>
        <p:spPr>
          <a:xfrm>
            <a:off x="5611733" y="0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cap="small" dirty="0">
                <a:solidFill>
                  <a:schemeClr val="bg1"/>
                </a:solidFill>
                <a:latin typeface="Jost SemiBold" pitchFamily="2" charset="-18"/>
                <a:ea typeface="Jost SemiBold" pitchFamily="2" charset="-18"/>
              </a:rPr>
              <a:t>Bazy IR</a:t>
            </a:r>
          </a:p>
        </p:txBody>
      </p:sp>
    </p:spTree>
    <p:extLst>
      <p:ext uri="{BB962C8B-B14F-4D97-AF65-F5344CB8AC3E}">
        <p14:creationId xmlns:p14="http://schemas.microsoft.com/office/powerpoint/2010/main" val="11760593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1743075" y="1643050"/>
            <a:ext cx="8705850" cy="4341802"/>
            <a:chOff x="219076" y="2373346"/>
            <a:chExt cx="8705850" cy="4341802"/>
          </a:xfrm>
        </p:grpSpPr>
        <p:pic>
          <p:nvPicPr>
            <p:cNvPr id="5122" name="Picture 2" descr="C:\Users\Piotrek\Desktop\z3.png"/>
            <p:cNvPicPr>
              <a:picLocks noChangeAspect="1" noChangeArrowheads="1"/>
            </p:cNvPicPr>
            <p:nvPr/>
          </p:nvPicPr>
          <p:blipFill>
            <a:blip r:embed="rId2"/>
            <a:srcRect r="50880"/>
            <a:stretch>
              <a:fillRect/>
            </a:stretch>
          </p:blipFill>
          <p:spPr bwMode="auto">
            <a:xfrm rot="16200000">
              <a:off x="2401100" y="191322"/>
              <a:ext cx="4341802" cy="87058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Prostokąt 7"/>
            <p:cNvSpPr/>
            <p:nvPr/>
          </p:nvSpPr>
          <p:spPr>
            <a:xfrm>
              <a:off x="4000496" y="5143512"/>
              <a:ext cx="428628" cy="3571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11" name="Tytuł 1"/>
          <p:cNvSpPr txBox="1">
            <a:spLocks/>
          </p:cNvSpPr>
          <p:nvPr/>
        </p:nvSpPr>
        <p:spPr>
          <a:xfrm>
            <a:off x="1524000" y="706016"/>
            <a:ext cx="91440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l-PL" sz="2400" cap="small" dirty="0">
                <a:solidFill>
                  <a:schemeClr val="tx2"/>
                </a:solidFill>
                <a:latin typeface="Jost SemiBold" pitchFamily="2" charset="-18"/>
                <a:ea typeface="Jost SemiBold" pitchFamily="2" charset="-18"/>
                <a:cs typeface="+mj-cs"/>
              </a:rPr>
              <a:t>Wiązanie  </a:t>
            </a:r>
            <a:r>
              <a:rPr lang="pl-PL" sz="2400" cap="small" dirty="0" err="1">
                <a:solidFill>
                  <a:schemeClr val="tx2"/>
                </a:solidFill>
                <a:latin typeface="Jost SemiBold" pitchFamily="2" charset="-18"/>
                <a:ea typeface="Jost SemiBold" pitchFamily="2" charset="-18"/>
                <a:cs typeface="+mj-cs"/>
              </a:rPr>
              <a:t>O–H</a:t>
            </a:r>
            <a:r>
              <a:rPr lang="pl-PL" sz="2400" cap="small" dirty="0">
                <a:solidFill>
                  <a:schemeClr val="tx2"/>
                </a:solidFill>
                <a:latin typeface="Jost SemiBold" pitchFamily="2" charset="-18"/>
                <a:ea typeface="Jost SemiBold" pitchFamily="2" charset="-18"/>
                <a:cs typeface="+mj-cs"/>
              </a:rPr>
              <a:t> (</a:t>
            </a:r>
            <a:r>
              <a:rPr lang="pl-PL" sz="2400" dirty="0">
                <a:solidFill>
                  <a:schemeClr val="tx2"/>
                </a:solidFill>
                <a:latin typeface="Jost SemiBold" pitchFamily="2" charset="-18"/>
                <a:ea typeface="Jost SemiBold" pitchFamily="2" charset="-18"/>
                <a:cs typeface="+mj-cs"/>
              </a:rPr>
              <a:t>alkohole, fenole, kwasy karboksylowe</a:t>
            </a:r>
            <a:r>
              <a:rPr lang="pl-PL" sz="2400" cap="small" dirty="0">
                <a:solidFill>
                  <a:schemeClr val="tx2"/>
                </a:solidFill>
                <a:latin typeface="Jost SemiBold" pitchFamily="2" charset="-18"/>
                <a:ea typeface="Jost SemiBold" pitchFamily="2" charset="-18"/>
                <a:cs typeface="+mj-cs"/>
              </a:rPr>
              <a:t>) 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1535385" y="3555368"/>
            <a:ext cx="9001156" cy="3000396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696000" y="6215082"/>
            <a:ext cx="10800000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l-PL" dirty="0">
                <a:latin typeface="Jost" pitchFamily="2" charset="-18"/>
                <a:ea typeface="Jost" pitchFamily="2" charset="-18"/>
              </a:rPr>
              <a:t>Intensywność oraz szerokość pasm grupy OH zależy od obecności </a:t>
            </a:r>
            <a:r>
              <a:rPr lang="pl-PL" dirty="0">
                <a:solidFill>
                  <a:srgbClr val="0000FF"/>
                </a:solidFill>
                <a:latin typeface="Jost" pitchFamily="2" charset="-18"/>
                <a:ea typeface="Jost" pitchFamily="2" charset="-18"/>
              </a:rPr>
              <a:t>wiązań wodorowych!!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696000" y="4214818"/>
            <a:ext cx="10800000" cy="147732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l-PL" dirty="0">
                <a:latin typeface="Jost" pitchFamily="2" charset="-18"/>
                <a:ea typeface="Jost" pitchFamily="2" charset="-18"/>
              </a:rPr>
              <a:t>Położenie pasm drgań walencyjnych C-O występujących przy około (1100 cm</a:t>
            </a:r>
            <a:r>
              <a:rPr lang="pl-PL" baseline="30000" dirty="0">
                <a:latin typeface="Jost" pitchFamily="2" charset="-18"/>
                <a:ea typeface="Jost" pitchFamily="2" charset="-18"/>
              </a:rPr>
              <a:t>-1</a:t>
            </a:r>
            <a:r>
              <a:rPr lang="pl-PL" dirty="0">
                <a:latin typeface="Jost" pitchFamily="2" charset="-18"/>
                <a:ea typeface="Jost" pitchFamily="2" charset="-18"/>
              </a:rPr>
              <a:t>) :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pl-PL" dirty="0">
                <a:latin typeface="Jost" pitchFamily="2" charset="-18"/>
                <a:ea typeface="Jost" pitchFamily="2" charset="-18"/>
              </a:rPr>
              <a:t>1060 cm</a:t>
            </a:r>
            <a:r>
              <a:rPr lang="pl-PL" baseline="30000" dirty="0">
                <a:latin typeface="Jost" pitchFamily="2" charset="-18"/>
                <a:ea typeface="Jost" pitchFamily="2" charset="-18"/>
              </a:rPr>
              <a:t>-1</a:t>
            </a:r>
            <a:r>
              <a:rPr lang="pl-PL" dirty="0">
                <a:latin typeface="Jost" pitchFamily="2" charset="-18"/>
                <a:ea typeface="Jost" pitchFamily="2" charset="-18"/>
              </a:rPr>
              <a:t> wskazuje na obecność alkoholu 1˚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pl-PL" dirty="0">
                <a:latin typeface="Jost" pitchFamily="2" charset="-18"/>
                <a:ea typeface="Jost" pitchFamily="2" charset="-18"/>
              </a:rPr>
              <a:t>1100 cm</a:t>
            </a:r>
            <a:r>
              <a:rPr lang="pl-PL" baseline="30000" dirty="0">
                <a:latin typeface="Jost" pitchFamily="2" charset="-18"/>
                <a:ea typeface="Jost" pitchFamily="2" charset="-18"/>
              </a:rPr>
              <a:t>-1</a:t>
            </a:r>
            <a:r>
              <a:rPr lang="pl-PL" dirty="0">
                <a:latin typeface="Jost" pitchFamily="2" charset="-18"/>
                <a:ea typeface="Jost" pitchFamily="2" charset="-18"/>
              </a:rPr>
              <a:t> wskazuje na obecność alkoholu 2˚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pl-PL" dirty="0">
                <a:latin typeface="Jost" pitchFamily="2" charset="-18"/>
                <a:ea typeface="Jost" pitchFamily="2" charset="-18"/>
              </a:rPr>
              <a:t>1150 cm</a:t>
            </a:r>
            <a:r>
              <a:rPr lang="pl-PL" baseline="30000" dirty="0">
                <a:latin typeface="Jost" pitchFamily="2" charset="-18"/>
                <a:ea typeface="Jost" pitchFamily="2" charset="-18"/>
              </a:rPr>
              <a:t>-1</a:t>
            </a:r>
            <a:r>
              <a:rPr lang="pl-PL" dirty="0">
                <a:latin typeface="Jost" pitchFamily="2" charset="-18"/>
                <a:ea typeface="Jost" pitchFamily="2" charset="-18"/>
              </a:rPr>
              <a:t> wskazuje na obecność alkoholu 3˚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pl-PL" dirty="0">
                <a:latin typeface="Jost" pitchFamily="2" charset="-18"/>
                <a:ea typeface="Jost" pitchFamily="2" charset="-18"/>
              </a:rPr>
              <a:t>1220 cm</a:t>
            </a:r>
            <a:r>
              <a:rPr lang="pl-PL" baseline="30000" dirty="0">
                <a:latin typeface="Jost" pitchFamily="2" charset="-18"/>
                <a:ea typeface="Jost" pitchFamily="2" charset="-18"/>
              </a:rPr>
              <a:t>-1</a:t>
            </a:r>
            <a:r>
              <a:rPr lang="pl-PL" dirty="0">
                <a:latin typeface="Jost" pitchFamily="2" charset="-18"/>
                <a:ea typeface="Jost" pitchFamily="2" charset="-18"/>
              </a:rPr>
              <a:t> wskazuje na obecności fenolu, 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A8319893-1957-EE8F-EA83-1F7D1F02BA14}"/>
              </a:ext>
            </a:extLst>
          </p:cNvPr>
          <p:cNvSpPr txBox="1"/>
          <p:nvPr/>
        </p:nvSpPr>
        <p:spPr>
          <a:xfrm>
            <a:off x="4622680" y="0"/>
            <a:ext cx="2946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cap="small" dirty="0">
                <a:solidFill>
                  <a:schemeClr val="bg1"/>
                </a:solidFill>
                <a:latin typeface="Jost SemiBold" pitchFamily="2" charset="-18"/>
                <a:ea typeface="Jost SemiBold" pitchFamily="2" charset="-18"/>
              </a:rPr>
              <a:t>Pasma charakterystyczne</a:t>
            </a:r>
          </a:p>
        </p:txBody>
      </p:sp>
    </p:spTree>
    <p:extLst>
      <p:ext uri="{BB962C8B-B14F-4D97-AF65-F5344CB8AC3E}">
        <p14:creationId xmlns:p14="http://schemas.microsoft.com/office/powerpoint/2010/main" val="18512120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524000" y="785794"/>
            <a:ext cx="91440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l-PL" sz="2400" b="1" cap="smal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+mj-cs"/>
              </a:rPr>
              <a:t>Wiązanie  </a:t>
            </a:r>
            <a:r>
              <a:rPr lang="pl-PL" sz="2400" b="1" cap="small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+mj-cs"/>
              </a:rPr>
              <a:t>O–H</a:t>
            </a:r>
            <a:r>
              <a:rPr lang="pl-PL" sz="2400" b="1" cap="smal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+mj-cs"/>
              </a:rPr>
              <a:t> (</a:t>
            </a:r>
            <a:r>
              <a:rPr lang="pl-PL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+mj-cs"/>
              </a:rPr>
              <a:t>alkohole, fenole, kwasy karboksylowe</a:t>
            </a:r>
            <a:r>
              <a:rPr lang="pl-PL" sz="2400" b="1" cap="smal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+mj-cs"/>
              </a:rPr>
              <a:t>) </a:t>
            </a:r>
          </a:p>
        </p:txBody>
      </p:sp>
      <p:grpSp>
        <p:nvGrpSpPr>
          <p:cNvPr id="2" name="Grupa 8"/>
          <p:cNvGrpSpPr/>
          <p:nvPr/>
        </p:nvGrpSpPr>
        <p:grpSpPr>
          <a:xfrm>
            <a:off x="1815422" y="71438"/>
            <a:ext cx="8418282" cy="4143380"/>
            <a:chOff x="219076" y="2373346"/>
            <a:chExt cx="8705850" cy="4341802"/>
          </a:xfrm>
        </p:grpSpPr>
        <p:pic>
          <p:nvPicPr>
            <p:cNvPr id="5122" name="Picture 2" descr="C:\Users\Piotrek\Desktop\z3.png"/>
            <p:cNvPicPr>
              <a:picLocks noChangeAspect="1" noChangeArrowheads="1"/>
            </p:cNvPicPr>
            <p:nvPr/>
          </p:nvPicPr>
          <p:blipFill>
            <a:blip r:embed="rId2"/>
            <a:srcRect r="50880"/>
            <a:stretch>
              <a:fillRect/>
            </a:stretch>
          </p:blipFill>
          <p:spPr bwMode="auto">
            <a:xfrm rot="16200000">
              <a:off x="2401100" y="191322"/>
              <a:ext cx="4341802" cy="87058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Prostokąt 7"/>
            <p:cNvSpPr/>
            <p:nvPr/>
          </p:nvSpPr>
          <p:spPr>
            <a:xfrm>
              <a:off x="4000496" y="5143512"/>
              <a:ext cx="428628" cy="3571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pic>
        <p:nvPicPr>
          <p:cNvPr id="6146" name="Picture 2" descr="C:\Users\Piotrek\Desktop\z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4750309" y="1297489"/>
            <a:ext cx="2548510" cy="842968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D4ACCF57-CC22-58DB-C8B6-85E701DC8A4A}"/>
              </a:ext>
            </a:extLst>
          </p:cNvPr>
          <p:cNvSpPr txBox="1"/>
          <p:nvPr/>
        </p:nvSpPr>
        <p:spPr>
          <a:xfrm>
            <a:off x="4950494" y="0"/>
            <a:ext cx="2291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cap="small" dirty="0">
                <a:solidFill>
                  <a:schemeClr val="bg1"/>
                </a:solidFill>
                <a:latin typeface="Jost SemiBold" pitchFamily="2" charset="-18"/>
                <a:ea typeface="Jost SemiBold" pitchFamily="2" charset="-18"/>
              </a:rPr>
              <a:t>Informacje wstępne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696000" y="916558"/>
            <a:ext cx="10800000" cy="92333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just"/>
            <a:r>
              <a:rPr lang="pl-PL" dirty="0">
                <a:latin typeface="Jost" pitchFamily="2" charset="-18"/>
                <a:ea typeface="Jost" pitchFamily="2" charset="-18"/>
              </a:rPr>
              <a:t>Wiązania potrójne C≡C absorbują promieniowanie w charakterystycznym zakresie 2100–2200 cm</a:t>
            </a:r>
            <a:r>
              <a:rPr lang="pl-PL" baseline="30000" dirty="0">
                <a:latin typeface="Jost" pitchFamily="2" charset="-18"/>
                <a:ea typeface="Jost" pitchFamily="2" charset="-18"/>
              </a:rPr>
              <a:t>-1</a:t>
            </a:r>
            <a:r>
              <a:rPr lang="pl-PL" dirty="0">
                <a:latin typeface="Jost" pitchFamily="2" charset="-18"/>
                <a:ea typeface="Jost" pitchFamily="2" charset="-18"/>
              </a:rPr>
              <a:t>.</a:t>
            </a:r>
            <a:br>
              <a:rPr lang="pl-PL" dirty="0">
                <a:latin typeface="Jost" pitchFamily="2" charset="-18"/>
                <a:ea typeface="Jost" pitchFamily="2" charset="-18"/>
              </a:rPr>
            </a:br>
            <a:r>
              <a:rPr lang="pl-PL" dirty="0">
                <a:solidFill>
                  <a:srgbClr val="FF0000"/>
                </a:solidFill>
                <a:latin typeface="Jost" pitchFamily="2" charset="-18"/>
                <a:ea typeface="Jost" pitchFamily="2" charset="-18"/>
              </a:rPr>
              <a:t>UWAGA!!</a:t>
            </a:r>
            <a:r>
              <a:rPr lang="pl-PL" dirty="0">
                <a:latin typeface="Jost" pitchFamily="2" charset="-18"/>
                <a:ea typeface="Jost" pitchFamily="2" charset="-18"/>
              </a:rPr>
              <a:t> symetrycznie podstawione alkiny dają jedynie pasma absorpcji charakterystyczne dla drgań walencyjnych alkanów (brak momentu dipolowego wiązania potrójnego). </a:t>
            </a:r>
            <a:endParaRPr lang="pl-PL" dirty="0">
              <a:solidFill>
                <a:srgbClr val="CC00CC"/>
              </a:solidFill>
              <a:latin typeface="Jost" pitchFamily="2" charset="-18"/>
              <a:ea typeface="Jost" pitchFamily="2" charset="-18"/>
            </a:endParaRPr>
          </a:p>
        </p:txBody>
      </p:sp>
      <p:pic>
        <p:nvPicPr>
          <p:cNvPr id="8" name="Picture 2" descr="C:\Users\Piotrek\Desktop\z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3699687" y="1102205"/>
            <a:ext cx="4792629" cy="6565901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ytuł 3">
            <a:extLst>
              <a:ext uri="{FF2B5EF4-FFF2-40B4-BE49-F238E27FC236}">
                <a16:creationId xmlns:a16="http://schemas.microsoft.com/office/drawing/2014/main" id="{B12CF6D3-C2E7-7453-5888-025E232BC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48B963F7-AA4E-77F4-474F-6CCDC107E507}"/>
              </a:ext>
            </a:extLst>
          </p:cNvPr>
          <p:cNvSpPr txBox="1"/>
          <p:nvPr/>
        </p:nvSpPr>
        <p:spPr>
          <a:xfrm>
            <a:off x="4622680" y="0"/>
            <a:ext cx="2946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cap="small" dirty="0">
                <a:solidFill>
                  <a:schemeClr val="bg1"/>
                </a:solidFill>
                <a:latin typeface="Jost SemiBold" pitchFamily="2" charset="-18"/>
                <a:ea typeface="Jost SemiBold" pitchFamily="2" charset="-18"/>
              </a:rPr>
              <a:t>Pasma charakterystyczne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>
          <a:xfrm>
            <a:off x="1524000" y="562000"/>
            <a:ext cx="91440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l-PL" sz="2800" b="1" cap="smal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+mj-cs"/>
              </a:rPr>
              <a:t>Wiązanie  podwójne </a:t>
            </a:r>
            <a:r>
              <a:rPr lang="pl-PL" sz="2800" b="1" cap="small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+mj-cs"/>
              </a:rPr>
              <a:t>C=C</a:t>
            </a:r>
            <a:r>
              <a:rPr lang="pl-PL" sz="2800" b="1" cap="smal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+mj-cs"/>
              </a:rPr>
              <a:t> (</a:t>
            </a:r>
            <a:r>
              <a:rPr lang="pl-PL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+mj-cs"/>
              </a:rPr>
              <a:t>alkeny, areny</a:t>
            </a:r>
            <a:r>
              <a:rPr lang="pl-PL" sz="2800" b="1" cap="smal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+mj-cs"/>
              </a:rPr>
              <a:t>) </a:t>
            </a:r>
          </a:p>
        </p:txBody>
      </p:sp>
      <p:pic>
        <p:nvPicPr>
          <p:cNvPr id="8194" name="Picture 2" descr="C:\Users\Piotrek\Desktop\z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4746094" y="-951640"/>
            <a:ext cx="2699814" cy="8941784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pole tekstowe 6"/>
          <p:cNvSpPr txBox="1"/>
          <p:nvPr/>
        </p:nvSpPr>
        <p:spPr>
          <a:xfrm>
            <a:off x="696000" y="1578278"/>
            <a:ext cx="10800000" cy="33855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just"/>
            <a:r>
              <a:rPr lang="pl-PL" sz="1600" dirty="0">
                <a:latin typeface="Jost" pitchFamily="2" charset="-18"/>
                <a:ea typeface="Jost" pitchFamily="2" charset="-18"/>
              </a:rPr>
              <a:t>Drgania wiązań </a:t>
            </a:r>
            <a:r>
              <a:rPr lang="pl-PL" sz="1600" dirty="0" err="1">
                <a:latin typeface="Jost" pitchFamily="2" charset="-18"/>
                <a:ea typeface="Jost" pitchFamily="2" charset="-18"/>
              </a:rPr>
              <a:t>C=C</a:t>
            </a:r>
            <a:r>
              <a:rPr lang="pl-PL" sz="1600" dirty="0">
                <a:latin typeface="Jost" pitchFamily="2" charset="-18"/>
                <a:ea typeface="Jost" pitchFamily="2" charset="-18"/>
              </a:rPr>
              <a:t> są źródłem pasm absorpcyjnych przy ok. 1650 cm</a:t>
            </a:r>
            <a:r>
              <a:rPr lang="pl-PL" sz="1600" baseline="30000" dirty="0">
                <a:latin typeface="Jost" pitchFamily="2" charset="-18"/>
                <a:ea typeface="Jost" pitchFamily="2" charset="-18"/>
              </a:rPr>
              <a:t>-1</a:t>
            </a:r>
            <a:r>
              <a:rPr lang="pl-PL" sz="1600" dirty="0">
                <a:latin typeface="Jost" pitchFamily="2" charset="-18"/>
                <a:ea typeface="Jost" pitchFamily="2" charset="-18"/>
              </a:rPr>
              <a:t>.</a:t>
            </a:r>
            <a:endParaRPr lang="pl-PL" sz="1600" dirty="0">
              <a:solidFill>
                <a:srgbClr val="CC00CC"/>
              </a:solidFill>
              <a:latin typeface="Jost" pitchFamily="2" charset="-18"/>
              <a:ea typeface="Jost" pitchFamily="2" charset="-18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696000" y="5355212"/>
            <a:ext cx="10800000" cy="83099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just"/>
            <a:r>
              <a:rPr lang="pl-PL" sz="1600" dirty="0">
                <a:latin typeface="Jost" pitchFamily="2" charset="-18"/>
                <a:ea typeface="Jost" pitchFamily="2" charset="-18"/>
              </a:rPr>
              <a:t>ARENY: Jednak położenie pasm drgań rozciągających C=C (będących zarazem drganiami deformacyjnymi pierścienia) jest, ze względu na sprzężenie, przesunięte w stronę niższych wartości liczb falowych i występuje zazwyczaj w postaci dwóch pasm przy 1600 cm</a:t>
            </a:r>
            <a:r>
              <a:rPr lang="pl-PL" sz="1600" baseline="30000" dirty="0">
                <a:latin typeface="Jost" pitchFamily="2" charset="-18"/>
                <a:ea typeface="Jost" pitchFamily="2" charset="-18"/>
              </a:rPr>
              <a:t>-1</a:t>
            </a:r>
            <a:r>
              <a:rPr lang="pl-PL" sz="1600" dirty="0">
                <a:latin typeface="Jost" pitchFamily="2" charset="-18"/>
                <a:ea typeface="Jost" pitchFamily="2" charset="-18"/>
              </a:rPr>
              <a:t> oraz przy ok. 1500 - 1475 cm</a:t>
            </a:r>
            <a:r>
              <a:rPr lang="pl-PL" sz="1600" baseline="30000" dirty="0">
                <a:latin typeface="Jost" pitchFamily="2" charset="-18"/>
                <a:ea typeface="Jost" pitchFamily="2" charset="-18"/>
              </a:rPr>
              <a:t>-1</a:t>
            </a:r>
            <a:r>
              <a:rPr lang="pl-PL" sz="1600" dirty="0">
                <a:latin typeface="Jost" pitchFamily="2" charset="-18"/>
                <a:ea typeface="Jost" pitchFamily="2" charset="-18"/>
              </a:rPr>
              <a:t>.</a:t>
            </a:r>
            <a:endParaRPr lang="pl-PL" sz="1600" dirty="0">
              <a:solidFill>
                <a:srgbClr val="CC00CC"/>
              </a:solidFill>
              <a:latin typeface="Jost" pitchFamily="2" charset="-18"/>
              <a:ea typeface="Jost" pitchFamily="2" charset="-18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F77E149F-ABE6-C478-0731-B427D400186A}"/>
              </a:ext>
            </a:extLst>
          </p:cNvPr>
          <p:cNvSpPr txBox="1"/>
          <p:nvPr/>
        </p:nvSpPr>
        <p:spPr>
          <a:xfrm>
            <a:off x="4622680" y="0"/>
            <a:ext cx="2946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cap="small" dirty="0">
                <a:solidFill>
                  <a:schemeClr val="bg1"/>
                </a:solidFill>
                <a:latin typeface="Jost SemiBold" pitchFamily="2" charset="-18"/>
                <a:ea typeface="Jost SemiBold" pitchFamily="2" charset="-18"/>
              </a:rPr>
              <a:t>Pasma charakterystyczne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Piotrek\Desktop\z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3233738" y="-328628"/>
            <a:ext cx="5724526" cy="8524876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D0C95F24-B88F-167B-9B0C-A5B5443EF001}"/>
              </a:ext>
            </a:extLst>
          </p:cNvPr>
          <p:cNvSpPr txBox="1"/>
          <p:nvPr/>
        </p:nvSpPr>
        <p:spPr>
          <a:xfrm>
            <a:off x="4622680" y="0"/>
            <a:ext cx="2946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cap="small" dirty="0">
                <a:solidFill>
                  <a:schemeClr val="bg1"/>
                </a:solidFill>
                <a:latin typeface="Jost SemiBold" pitchFamily="2" charset="-18"/>
                <a:ea typeface="Jost SemiBold" pitchFamily="2" charset="-18"/>
              </a:rPr>
              <a:t>Pasma charakterystyczne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Piotrek\Desktop\z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3161752" y="-622035"/>
            <a:ext cx="5868499" cy="8520114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Elipsa 6"/>
          <p:cNvSpPr/>
          <p:nvPr/>
        </p:nvSpPr>
        <p:spPr>
          <a:xfrm>
            <a:off x="9525024" y="1214422"/>
            <a:ext cx="642942" cy="714380"/>
          </a:xfrm>
          <a:prstGeom prst="ellipse">
            <a:avLst/>
          </a:prstGeom>
          <a:noFill/>
          <a:ln w="57150"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9525024" y="3571876"/>
            <a:ext cx="642942" cy="714380"/>
          </a:xfrm>
          <a:prstGeom prst="ellipse">
            <a:avLst/>
          </a:prstGeom>
          <a:noFill/>
          <a:ln w="57150"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Elipsa 8"/>
          <p:cNvSpPr/>
          <p:nvPr/>
        </p:nvSpPr>
        <p:spPr>
          <a:xfrm>
            <a:off x="9310710" y="5072074"/>
            <a:ext cx="642942" cy="714380"/>
          </a:xfrm>
          <a:prstGeom prst="ellipse">
            <a:avLst/>
          </a:prstGeom>
          <a:noFill/>
          <a:ln w="57150"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260744F2-7DB0-5B16-13E5-95ADB6382798}"/>
              </a:ext>
            </a:extLst>
          </p:cNvPr>
          <p:cNvSpPr txBox="1"/>
          <p:nvPr/>
        </p:nvSpPr>
        <p:spPr>
          <a:xfrm>
            <a:off x="4622680" y="0"/>
            <a:ext cx="2946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cap="small" dirty="0">
                <a:solidFill>
                  <a:schemeClr val="bg1"/>
                </a:solidFill>
                <a:latin typeface="Jost SemiBold" pitchFamily="2" charset="-18"/>
                <a:ea typeface="Jost SemiBold" pitchFamily="2" charset="-18"/>
              </a:rPr>
              <a:t>Pasma charakterystyczne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>
          <a:xfrm>
            <a:off x="1524000" y="562000"/>
            <a:ext cx="91440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l-PL" sz="2800" cap="small" dirty="0">
                <a:solidFill>
                  <a:schemeClr val="tx2"/>
                </a:solidFill>
                <a:latin typeface="Jost SemiBold" pitchFamily="2" charset="-18"/>
                <a:ea typeface="Jost SemiBold" pitchFamily="2" charset="-18"/>
                <a:cs typeface="+mj-cs"/>
              </a:rPr>
              <a:t>Aldehydy, ketony i estry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696000" y="2303873"/>
            <a:ext cx="10800000" cy="83099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just"/>
            <a:r>
              <a:rPr lang="pl-PL" sz="1600" dirty="0">
                <a:latin typeface="Jost" pitchFamily="2" charset="-18"/>
                <a:ea typeface="Jost" pitchFamily="2" charset="-18"/>
              </a:rPr>
              <a:t>Aldehydy można łatwo odróżnić od ketonów na podstawie drgań walencyjnych C-H w grupie CHO aldehydu, dających zazwyczaj dwa średnio intensywne pasma przy ok 2820 cm</a:t>
            </a:r>
            <a:r>
              <a:rPr lang="pl-PL" sz="1600" baseline="30000" dirty="0">
                <a:latin typeface="Jost" pitchFamily="2" charset="-18"/>
                <a:ea typeface="Jost" pitchFamily="2" charset="-18"/>
              </a:rPr>
              <a:t>-1</a:t>
            </a:r>
            <a:r>
              <a:rPr lang="pl-PL" sz="1600" dirty="0">
                <a:latin typeface="Jost" pitchFamily="2" charset="-18"/>
                <a:ea typeface="Jost" pitchFamily="2" charset="-18"/>
              </a:rPr>
              <a:t> i ok. 2700 cm</a:t>
            </a:r>
            <a:r>
              <a:rPr lang="pl-PL" sz="1600" baseline="30000" dirty="0">
                <a:latin typeface="Jost" pitchFamily="2" charset="-18"/>
                <a:ea typeface="Jost" pitchFamily="2" charset="-18"/>
              </a:rPr>
              <a:t>-1</a:t>
            </a:r>
            <a:r>
              <a:rPr lang="pl-PL" sz="1600" dirty="0">
                <a:latin typeface="Jost" pitchFamily="2" charset="-18"/>
                <a:ea typeface="Jost" pitchFamily="2" charset="-18"/>
              </a:rPr>
              <a:t>. </a:t>
            </a:r>
            <a:r>
              <a:rPr lang="pl-PL" sz="1600" dirty="0">
                <a:solidFill>
                  <a:srgbClr val="0000FF"/>
                </a:solidFill>
                <a:latin typeface="Jost" pitchFamily="2" charset="-18"/>
                <a:ea typeface="Jost" pitchFamily="2" charset="-18"/>
              </a:rPr>
              <a:t>Uwaga: pierwsze z pasm może być zakryte na skutek drgań walencyjnych C-H grup alifatycznych, ale to drugie jest na ogół dość intensywne.</a:t>
            </a:r>
            <a:endParaRPr lang="pl-PL" sz="1600" b="1" dirty="0">
              <a:solidFill>
                <a:srgbClr val="0000FF"/>
              </a:solidFill>
              <a:latin typeface="Jost" pitchFamily="2" charset="-18"/>
              <a:ea typeface="Jost" pitchFamily="2" charset="-18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696000" y="3645025"/>
            <a:ext cx="10800000" cy="83099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just"/>
            <a:r>
              <a:rPr lang="pl-PL" sz="1600" dirty="0">
                <a:latin typeface="Jost" pitchFamily="2" charset="-18"/>
                <a:ea typeface="Jost" pitchFamily="2" charset="-18"/>
              </a:rPr>
              <a:t>Estry od ketonów można odróżnić na podstawie drgań walencyjnych C-O dających dwa pasma w zakresie 1300-1000 cm</a:t>
            </a:r>
            <a:r>
              <a:rPr lang="pl-PL" sz="1600" baseline="30000" dirty="0">
                <a:latin typeface="Jost" pitchFamily="2" charset="-18"/>
                <a:ea typeface="Jost" pitchFamily="2" charset="-18"/>
              </a:rPr>
              <a:t>-1</a:t>
            </a:r>
            <a:r>
              <a:rPr lang="pl-PL" sz="1600" dirty="0">
                <a:latin typeface="Jost" pitchFamily="2" charset="-18"/>
                <a:ea typeface="Jost" pitchFamily="2" charset="-18"/>
              </a:rPr>
              <a:t>. Pasmo drgań walencyjnych grupy C=O estru występuje przy wyższych częstotliwościach, w stosunku do analogicznych pasm dla ketonów: ok. 1735 cm</a:t>
            </a:r>
            <a:r>
              <a:rPr lang="pl-PL" sz="1600" baseline="30000" dirty="0">
                <a:latin typeface="Jost" pitchFamily="2" charset="-18"/>
                <a:ea typeface="Jost" pitchFamily="2" charset="-18"/>
              </a:rPr>
              <a:t>-1</a:t>
            </a:r>
            <a:r>
              <a:rPr lang="pl-PL" sz="1600" dirty="0">
                <a:latin typeface="Jost" pitchFamily="2" charset="-18"/>
                <a:ea typeface="Jost" pitchFamily="2" charset="-18"/>
              </a:rPr>
              <a:t> i ok. 1715 cm</a:t>
            </a:r>
            <a:r>
              <a:rPr lang="pl-PL" sz="1600" baseline="30000" dirty="0">
                <a:latin typeface="Jost" pitchFamily="2" charset="-18"/>
                <a:ea typeface="Jost" pitchFamily="2" charset="-18"/>
              </a:rPr>
              <a:t>-1</a:t>
            </a:r>
            <a:endParaRPr lang="pl-PL" sz="1600" b="1" dirty="0">
              <a:solidFill>
                <a:srgbClr val="CC00CC"/>
              </a:solidFill>
              <a:latin typeface="Jost" pitchFamily="2" charset="-18"/>
              <a:ea typeface="Jost" pitchFamily="2" charset="-18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6D126C3-8C0D-ECAD-B1F4-BE24F7604A0B}"/>
              </a:ext>
            </a:extLst>
          </p:cNvPr>
          <p:cNvSpPr txBox="1"/>
          <p:nvPr/>
        </p:nvSpPr>
        <p:spPr>
          <a:xfrm>
            <a:off x="4622680" y="0"/>
            <a:ext cx="2946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cap="small" dirty="0">
                <a:solidFill>
                  <a:schemeClr val="bg1"/>
                </a:solidFill>
                <a:latin typeface="Jost SemiBold" pitchFamily="2" charset="-18"/>
                <a:ea typeface="Jost SemiBold" pitchFamily="2" charset="-18"/>
              </a:rPr>
              <a:t>Pasma charakterystyczne</a:t>
            </a:r>
          </a:p>
        </p:txBody>
      </p:sp>
    </p:spTree>
    <p:extLst>
      <p:ext uri="{BB962C8B-B14F-4D97-AF65-F5344CB8AC3E}">
        <p14:creationId xmlns:p14="http://schemas.microsoft.com/office/powerpoint/2010/main" val="4496919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3558717" y="486797"/>
            <a:ext cx="5074569" cy="7002524"/>
          </a:xfrm>
          <a:prstGeom prst="rect">
            <a:avLst/>
          </a:prstGeom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ytuł 1"/>
          <p:cNvSpPr txBox="1">
            <a:spLocks/>
          </p:cNvSpPr>
          <p:nvPr/>
        </p:nvSpPr>
        <p:spPr>
          <a:xfrm>
            <a:off x="1524000" y="562000"/>
            <a:ext cx="91440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l-PL" sz="2800" cap="small" dirty="0">
                <a:solidFill>
                  <a:schemeClr val="tx2"/>
                </a:solidFill>
                <a:latin typeface="Jost SemiBold" pitchFamily="2" charset="-18"/>
                <a:ea typeface="Jost SemiBold" pitchFamily="2" charset="-18"/>
                <a:cs typeface="+mj-cs"/>
              </a:rPr>
              <a:t>Aldehydy, ketony i estry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9BDB187E-DF43-F2B1-580B-B481C4938AB5}"/>
              </a:ext>
            </a:extLst>
          </p:cNvPr>
          <p:cNvSpPr txBox="1"/>
          <p:nvPr/>
        </p:nvSpPr>
        <p:spPr>
          <a:xfrm>
            <a:off x="4622680" y="0"/>
            <a:ext cx="2946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cap="small" dirty="0">
                <a:solidFill>
                  <a:schemeClr val="bg1"/>
                </a:solidFill>
                <a:latin typeface="Jost SemiBold" pitchFamily="2" charset="-18"/>
                <a:ea typeface="Jost SemiBold" pitchFamily="2" charset="-18"/>
              </a:rPr>
              <a:t>Pasma charakterystyczne</a:t>
            </a:r>
          </a:p>
        </p:txBody>
      </p:sp>
    </p:spTree>
    <p:extLst>
      <p:ext uri="{BB962C8B-B14F-4D97-AF65-F5344CB8AC3E}">
        <p14:creationId xmlns:p14="http://schemas.microsoft.com/office/powerpoint/2010/main" val="11844591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696000" y="1966819"/>
            <a:ext cx="10800000" cy="58477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just"/>
            <a:r>
              <a:rPr lang="pl-PL" sz="1600" dirty="0">
                <a:latin typeface="Jost" pitchFamily="2" charset="-18"/>
                <a:ea typeface="Jost" pitchFamily="2" charset="-18"/>
              </a:rPr>
              <a:t>Intensywne pasmo absorpcji C=O w </a:t>
            </a:r>
            <a:r>
              <a:rPr lang="pl-PL" sz="1600" b="1" dirty="0">
                <a:latin typeface="Jost" pitchFamily="2" charset="-18"/>
                <a:ea typeface="Jost" pitchFamily="2" charset="-18"/>
              </a:rPr>
              <a:t>AMIDACH</a:t>
            </a:r>
            <a:r>
              <a:rPr lang="pl-PL" sz="1600" dirty="0">
                <a:latin typeface="Jost" pitchFamily="2" charset="-18"/>
                <a:ea typeface="Jost" pitchFamily="2" charset="-18"/>
              </a:rPr>
              <a:t> jest położone najniżej ze wszystkich pochodnych zawierających grupę karbonylową przy 1680-1630 cm</a:t>
            </a:r>
            <a:r>
              <a:rPr lang="pl-PL" sz="1600" baseline="30000" dirty="0">
                <a:latin typeface="Jost" pitchFamily="2" charset="-18"/>
                <a:ea typeface="Jost" pitchFamily="2" charset="-18"/>
              </a:rPr>
              <a:t>-1</a:t>
            </a:r>
            <a:r>
              <a:rPr lang="pl-PL" sz="1600" dirty="0">
                <a:latin typeface="Jost" pitchFamily="2" charset="-18"/>
                <a:ea typeface="Jost" pitchFamily="2" charset="-18"/>
              </a:rPr>
              <a:t>.</a:t>
            </a:r>
            <a:endParaRPr lang="pl-PL" sz="1600" dirty="0">
              <a:solidFill>
                <a:srgbClr val="CC00CC"/>
              </a:solidFill>
              <a:latin typeface="Jost" pitchFamily="2" charset="-18"/>
              <a:ea typeface="Jost" pitchFamily="2" charset="-18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696000" y="3048120"/>
            <a:ext cx="10800000" cy="83099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just"/>
            <a:r>
              <a:rPr lang="pl-PL" sz="1600" dirty="0">
                <a:latin typeface="Jost" pitchFamily="2" charset="-18"/>
                <a:ea typeface="Jost" pitchFamily="2" charset="-18"/>
              </a:rPr>
              <a:t>Amidy 1</a:t>
            </a:r>
            <a:r>
              <a:rPr lang="pl-PL" sz="1600" baseline="30000" dirty="0">
                <a:latin typeface="Jost" pitchFamily="2" charset="-18"/>
                <a:ea typeface="Jost" pitchFamily="2" charset="-18"/>
              </a:rPr>
              <a:t>∘</a:t>
            </a:r>
            <a:r>
              <a:rPr lang="pl-PL" sz="1600" dirty="0">
                <a:latin typeface="Jost" pitchFamily="2" charset="-18"/>
                <a:ea typeface="Jost" pitchFamily="2" charset="-18"/>
              </a:rPr>
              <a:t> i 2</a:t>
            </a:r>
            <a:r>
              <a:rPr lang="pl-PL" sz="1600" baseline="30000" dirty="0">
                <a:latin typeface="Jost" pitchFamily="2" charset="-18"/>
                <a:ea typeface="Jost" pitchFamily="2" charset="-18"/>
              </a:rPr>
              <a:t>∘</a:t>
            </a:r>
            <a:r>
              <a:rPr lang="pl-PL" sz="1600" dirty="0">
                <a:latin typeface="Jost" pitchFamily="2" charset="-18"/>
                <a:ea typeface="Jost" pitchFamily="2" charset="-18"/>
              </a:rPr>
              <a:t> można rozróżnić na podstawie liczby pasm N-H w zakresie 3400 – 3100 cm</a:t>
            </a:r>
            <a:r>
              <a:rPr lang="pl-PL" sz="1600" baseline="30000" dirty="0">
                <a:latin typeface="Jost" pitchFamily="2" charset="-18"/>
                <a:ea typeface="Jost" pitchFamily="2" charset="-18"/>
              </a:rPr>
              <a:t>-1</a:t>
            </a:r>
            <a:r>
              <a:rPr lang="pl-PL" sz="1600" dirty="0">
                <a:latin typeface="Jost" pitchFamily="2" charset="-18"/>
                <a:ea typeface="Jost" pitchFamily="2" charset="-18"/>
              </a:rPr>
              <a:t>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l-PL" sz="1600" dirty="0">
                <a:latin typeface="Jost" pitchFamily="2" charset="-18"/>
                <a:ea typeface="Jost" pitchFamily="2" charset="-18"/>
              </a:rPr>
              <a:t>1</a:t>
            </a:r>
            <a:r>
              <a:rPr lang="pl-PL" sz="1600" baseline="30000" dirty="0">
                <a:latin typeface="Jost" pitchFamily="2" charset="-18"/>
                <a:ea typeface="Jost" pitchFamily="2" charset="-18"/>
              </a:rPr>
              <a:t>∘</a:t>
            </a:r>
            <a:r>
              <a:rPr lang="pl-PL" sz="1600" dirty="0">
                <a:latin typeface="Jost" pitchFamily="2" charset="-18"/>
                <a:ea typeface="Jost" pitchFamily="2" charset="-18"/>
              </a:rPr>
              <a:t> dwa pasma absorpcji przy ok. 3180 i 3350 cm</a:t>
            </a:r>
            <a:r>
              <a:rPr lang="pl-PL" sz="1600" baseline="30000" dirty="0">
                <a:latin typeface="Jost" pitchFamily="2" charset="-18"/>
                <a:ea typeface="Jost" pitchFamily="2" charset="-18"/>
              </a:rPr>
              <a:t>-1</a:t>
            </a:r>
            <a:r>
              <a:rPr lang="pl-PL" sz="1600" dirty="0">
                <a:latin typeface="Jost" pitchFamily="2" charset="-18"/>
                <a:ea typeface="Jost" pitchFamily="2" charset="-18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l-PL" sz="1600" dirty="0">
                <a:latin typeface="Jost" pitchFamily="2" charset="-18"/>
                <a:ea typeface="Jost" pitchFamily="2" charset="-18"/>
              </a:rPr>
              <a:t>2</a:t>
            </a:r>
            <a:r>
              <a:rPr lang="pl-PL" sz="1600" baseline="30000" dirty="0">
                <a:latin typeface="Jost" pitchFamily="2" charset="-18"/>
                <a:ea typeface="Jost" pitchFamily="2" charset="-18"/>
              </a:rPr>
              <a:t>∘</a:t>
            </a:r>
            <a:r>
              <a:rPr lang="pl-PL" sz="1600" dirty="0">
                <a:latin typeface="Jost" pitchFamily="2" charset="-18"/>
                <a:ea typeface="Jost" pitchFamily="2" charset="-18"/>
              </a:rPr>
              <a:t> jedno pasmo absorpcji przy 3300 cm</a:t>
            </a:r>
            <a:r>
              <a:rPr lang="pl-PL" sz="1600" baseline="30000" dirty="0">
                <a:latin typeface="Jost" pitchFamily="2" charset="-18"/>
                <a:ea typeface="Jost" pitchFamily="2" charset="-18"/>
              </a:rPr>
              <a:t>-1</a:t>
            </a:r>
            <a:r>
              <a:rPr lang="pl-PL" sz="1600" dirty="0">
                <a:latin typeface="Jost" pitchFamily="2" charset="-18"/>
                <a:ea typeface="Jost" pitchFamily="2" charset="-18"/>
              </a:rPr>
              <a:t>;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696000" y="4375643"/>
            <a:ext cx="10800000" cy="107721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just"/>
            <a:r>
              <a:rPr lang="pl-PL" sz="1600" dirty="0">
                <a:latin typeface="Jost" pitchFamily="2" charset="-18"/>
                <a:ea typeface="Jost" pitchFamily="2" charset="-18"/>
              </a:rPr>
              <a:t>Na pasmo grupy karbonylowej może nałożyć się pasmo drgań deformacyjnych (d) grupy N-H. Amidy trzeciorzędowe ze względu na brak pasm N-H trudno jest zidentyfikować. Pasmo dla C=O wykazuje mniejszą intensywność (3</a:t>
            </a:r>
            <a:r>
              <a:rPr lang="pl-PL" sz="1600" baseline="30000" dirty="0">
                <a:latin typeface="Jost" pitchFamily="2" charset="-18"/>
                <a:ea typeface="Jost" pitchFamily="2" charset="-18"/>
              </a:rPr>
              <a:t>∘</a:t>
            </a:r>
            <a:r>
              <a:rPr lang="pl-PL" sz="1600" dirty="0">
                <a:latin typeface="Jost" pitchFamily="2" charset="-18"/>
                <a:ea typeface="Jost" pitchFamily="2" charset="-18"/>
              </a:rPr>
              <a:t> amin) ze względu na mniejszą wartość momentu dipolowego;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E43EEAB0-498B-24BC-FCA6-1783E588304D}"/>
              </a:ext>
            </a:extLst>
          </p:cNvPr>
          <p:cNvSpPr txBox="1"/>
          <p:nvPr/>
        </p:nvSpPr>
        <p:spPr>
          <a:xfrm>
            <a:off x="4622680" y="0"/>
            <a:ext cx="2946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cap="small" dirty="0">
                <a:solidFill>
                  <a:schemeClr val="bg1"/>
                </a:solidFill>
                <a:latin typeface="Jost SemiBold" pitchFamily="2" charset="-18"/>
                <a:ea typeface="Jost SemiBold" pitchFamily="2" charset="-18"/>
              </a:rPr>
              <a:t>Pasma charakterystyczne</a:t>
            </a:r>
          </a:p>
        </p:txBody>
      </p:sp>
    </p:spTree>
    <p:extLst>
      <p:ext uri="{BB962C8B-B14F-4D97-AF65-F5344CB8AC3E}">
        <p14:creationId xmlns:p14="http://schemas.microsoft.com/office/powerpoint/2010/main" val="3645683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306996" y="763724"/>
            <a:ext cx="6222032" cy="5877272"/>
          </a:xfrm>
          <a:prstGeom prst="rect">
            <a:avLst/>
          </a:prstGeom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pole tekstowe 6"/>
          <p:cNvSpPr txBox="1"/>
          <p:nvPr/>
        </p:nvSpPr>
        <p:spPr>
          <a:xfrm>
            <a:off x="6744072" y="3825469"/>
            <a:ext cx="5040560" cy="83099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pl-PL" sz="1600" dirty="0">
                <a:latin typeface="Jost" pitchFamily="2" charset="-18"/>
                <a:ea typeface="Jost" pitchFamily="2" charset="-18"/>
              </a:rPr>
              <a:t>Intensywne pasmo absorpcji C=O w AMIDACH jest położone najniżej ze wszystkich pochodnych zawierających grupę karbonylową przy 1680-1630 cm</a:t>
            </a:r>
            <a:r>
              <a:rPr lang="pl-PL" sz="1600" baseline="30000" dirty="0">
                <a:latin typeface="Jost" pitchFamily="2" charset="-18"/>
                <a:ea typeface="Jost" pitchFamily="2" charset="-18"/>
              </a:rPr>
              <a:t>-1</a:t>
            </a:r>
            <a:r>
              <a:rPr lang="pl-PL" sz="1600" dirty="0">
                <a:latin typeface="Jost" pitchFamily="2" charset="-18"/>
                <a:ea typeface="Jost" pitchFamily="2" charset="-18"/>
              </a:rPr>
              <a:t>.</a:t>
            </a:r>
            <a:endParaRPr lang="pl-PL" sz="1600" dirty="0">
              <a:solidFill>
                <a:srgbClr val="CC00CC"/>
              </a:solidFill>
              <a:latin typeface="Jost" pitchFamily="2" charset="-18"/>
              <a:ea typeface="Jost" pitchFamily="2" charset="-18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4E672229-6F34-7FC1-5A45-B68585C1053B}"/>
              </a:ext>
            </a:extLst>
          </p:cNvPr>
          <p:cNvSpPr txBox="1"/>
          <p:nvPr/>
        </p:nvSpPr>
        <p:spPr>
          <a:xfrm>
            <a:off x="4622680" y="0"/>
            <a:ext cx="2946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cap="small" dirty="0">
                <a:solidFill>
                  <a:schemeClr val="bg1"/>
                </a:solidFill>
                <a:latin typeface="Jost SemiBold" pitchFamily="2" charset="-18"/>
                <a:ea typeface="Jost SemiBold" pitchFamily="2" charset="-18"/>
              </a:rPr>
              <a:t>Pasma charakterystyczne</a:t>
            </a:r>
          </a:p>
        </p:txBody>
      </p:sp>
    </p:spTree>
    <p:extLst>
      <p:ext uri="{BB962C8B-B14F-4D97-AF65-F5344CB8AC3E}">
        <p14:creationId xmlns:p14="http://schemas.microsoft.com/office/powerpoint/2010/main" val="3820778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0" y="2498857"/>
            <a:ext cx="10800000" cy="18602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B677331B-624B-1E58-67D3-D19CF70DE19D}"/>
              </a:ext>
            </a:extLst>
          </p:cNvPr>
          <p:cNvSpPr txBox="1"/>
          <p:nvPr/>
        </p:nvSpPr>
        <p:spPr>
          <a:xfrm>
            <a:off x="696000" y="871117"/>
            <a:ext cx="10800000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pl-PL" dirty="0">
                <a:latin typeface="Jost" pitchFamily="2" charset="-18"/>
                <a:ea typeface="Jost" pitchFamily="2" charset="-18"/>
              </a:rPr>
              <a:t>https://webbook.nist.gov/chemistry/name-ser/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E8521ECB-76C8-C3CA-1092-3C31A626BD5E}"/>
              </a:ext>
            </a:extLst>
          </p:cNvPr>
          <p:cNvSpPr txBox="1"/>
          <p:nvPr/>
        </p:nvSpPr>
        <p:spPr>
          <a:xfrm>
            <a:off x="5611733" y="0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cap="small" dirty="0">
                <a:solidFill>
                  <a:schemeClr val="bg1"/>
                </a:solidFill>
                <a:latin typeface="Jost SemiBold" pitchFamily="2" charset="-18"/>
                <a:ea typeface="Jost SemiBold" pitchFamily="2" charset="-18"/>
              </a:rPr>
              <a:t>Bazy IR</a:t>
            </a:r>
          </a:p>
        </p:txBody>
      </p:sp>
    </p:spTree>
    <p:extLst>
      <p:ext uri="{BB962C8B-B14F-4D97-AF65-F5344CB8AC3E}">
        <p14:creationId xmlns:p14="http://schemas.microsoft.com/office/powerpoint/2010/main" val="41619646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696000" y="1121346"/>
            <a:ext cx="10800000" cy="15696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just"/>
            <a:r>
              <a:rPr lang="pl-PL" sz="1600" dirty="0">
                <a:latin typeface="Jost" pitchFamily="2" charset="-18"/>
                <a:ea typeface="Jost" pitchFamily="2" charset="-18"/>
              </a:rPr>
              <a:t>Chlorki kwasowe i bezwodniki można odróżnić na podstawie obecności intensywnych pasm rozciągających C-Cl występujących w zakresie 730-550 cm</a:t>
            </a:r>
            <a:r>
              <a:rPr lang="pl-PL" sz="1600" baseline="30000" dirty="0">
                <a:latin typeface="Jost" pitchFamily="2" charset="-18"/>
                <a:ea typeface="Jost" pitchFamily="2" charset="-18"/>
              </a:rPr>
              <a:t>-1</a:t>
            </a:r>
            <a:r>
              <a:rPr lang="pl-PL" sz="1600" dirty="0">
                <a:latin typeface="Jost" pitchFamily="2" charset="-18"/>
                <a:ea typeface="Jost" pitchFamily="2" charset="-18"/>
              </a:rPr>
              <a:t>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l-PL" sz="1600" dirty="0">
                <a:latin typeface="Jost" pitchFamily="2" charset="-18"/>
                <a:ea typeface="Jost" pitchFamily="2" charset="-18"/>
              </a:rPr>
              <a:t>Chlorki kwasowe dają często dwa pasma absorpcji grupy karbonylowej przy</a:t>
            </a:r>
            <a:br>
              <a:rPr lang="pl-PL" sz="1600" dirty="0">
                <a:latin typeface="Jost" pitchFamily="2" charset="-18"/>
                <a:ea typeface="Jost" pitchFamily="2" charset="-18"/>
              </a:rPr>
            </a:br>
            <a:r>
              <a:rPr lang="pl-PL" sz="1600" dirty="0">
                <a:latin typeface="Jost" pitchFamily="2" charset="-18"/>
                <a:ea typeface="Jost" pitchFamily="2" charset="-18"/>
              </a:rPr>
              <a:t>ok. 1800-1775 cm</a:t>
            </a:r>
            <a:r>
              <a:rPr lang="pl-PL" sz="1600" baseline="30000" dirty="0">
                <a:latin typeface="Jost" pitchFamily="2" charset="-18"/>
                <a:ea typeface="Jost" pitchFamily="2" charset="-18"/>
              </a:rPr>
              <a:t>-1</a:t>
            </a:r>
            <a:r>
              <a:rPr lang="pl-PL" sz="1600" dirty="0">
                <a:latin typeface="Jost" pitchFamily="2" charset="-18"/>
                <a:ea typeface="Jost" pitchFamily="2" charset="-18"/>
              </a:rPr>
              <a:t>. Niżej położone pasmo jest zazwyczaj mniej intensywne i powstaje w wyniku rezonansu Fermiego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l-PL" sz="1600" dirty="0">
                <a:latin typeface="Jost" pitchFamily="2" charset="-18"/>
                <a:ea typeface="Jost" pitchFamily="2" charset="-18"/>
              </a:rPr>
              <a:t>Bezwodniki wykazują dwa intensywne pasma przy odpowiednio ok. 1775-1740 cm</a:t>
            </a:r>
            <a:r>
              <a:rPr lang="pl-PL" sz="1600" baseline="30000" dirty="0">
                <a:latin typeface="Jost" pitchFamily="2" charset="-18"/>
                <a:ea typeface="Jost" pitchFamily="2" charset="-18"/>
              </a:rPr>
              <a:t>-1 </a:t>
            </a:r>
            <a:r>
              <a:rPr lang="pl-PL" sz="1600" dirty="0">
                <a:latin typeface="Jost" pitchFamily="2" charset="-18"/>
                <a:ea typeface="Jost" pitchFamily="2" charset="-18"/>
              </a:rPr>
              <a:t>i 1830-1800 cm</a:t>
            </a:r>
            <a:r>
              <a:rPr lang="pl-PL" sz="1600" baseline="30000" dirty="0">
                <a:latin typeface="Jost" pitchFamily="2" charset="-18"/>
                <a:ea typeface="Jost" pitchFamily="2" charset="-18"/>
              </a:rPr>
              <a:t>-1</a:t>
            </a:r>
            <a:r>
              <a:rPr lang="pl-PL" sz="1600" dirty="0">
                <a:latin typeface="Jost" pitchFamily="2" charset="-18"/>
                <a:ea typeface="Jost" pitchFamily="2" charset="-18"/>
              </a:rPr>
              <a:t>, pochodzą one kolejno od symetrycznych i asymetrycznych drgań walencyjnych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4331805" y="1476164"/>
            <a:ext cx="3528392" cy="6858000"/>
          </a:xfrm>
          <a:prstGeom prst="rect">
            <a:avLst/>
          </a:prstGeom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490DAF42-1540-226D-C2C1-31359E8981D7}"/>
              </a:ext>
            </a:extLst>
          </p:cNvPr>
          <p:cNvSpPr txBox="1"/>
          <p:nvPr/>
        </p:nvSpPr>
        <p:spPr>
          <a:xfrm>
            <a:off x="4622680" y="0"/>
            <a:ext cx="2946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cap="small" dirty="0">
                <a:solidFill>
                  <a:schemeClr val="bg1"/>
                </a:solidFill>
                <a:latin typeface="Jost SemiBold" pitchFamily="2" charset="-18"/>
                <a:ea typeface="Jost SemiBold" pitchFamily="2" charset="-18"/>
              </a:rPr>
              <a:t>Pasma charakterystyczne</a:t>
            </a:r>
          </a:p>
        </p:txBody>
      </p:sp>
    </p:spTree>
    <p:extLst>
      <p:ext uri="{BB962C8B-B14F-4D97-AF65-F5344CB8AC3E}">
        <p14:creationId xmlns:p14="http://schemas.microsoft.com/office/powerpoint/2010/main" val="26971653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0B9860E4-ABF2-96A9-C4F6-A9F85122F699}"/>
              </a:ext>
            </a:extLst>
          </p:cNvPr>
          <p:cNvGrpSpPr/>
          <p:nvPr/>
        </p:nvGrpSpPr>
        <p:grpSpPr>
          <a:xfrm>
            <a:off x="696000" y="2420888"/>
            <a:ext cx="10800000" cy="1898922"/>
            <a:chOff x="1956000" y="1607895"/>
            <a:chExt cx="10800000" cy="1898922"/>
          </a:xfrm>
        </p:grpSpPr>
        <p:sp>
          <p:nvSpPr>
            <p:cNvPr id="5" name="pole tekstowe 4"/>
            <p:cNvSpPr txBox="1"/>
            <p:nvPr/>
          </p:nvSpPr>
          <p:spPr>
            <a:xfrm>
              <a:off x="1956000" y="1607895"/>
              <a:ext cx="10800000" cy="33855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spAutoFit/>
            </a:bodyPr>
            <a:lstStyle/>
            <a:p>
              <a:pPr algn="just"/>
              <a:r>
                <a:rPr lang="pl-PL" sz="1600" dirty="0">
                  <a:latin typeface="Jost" pitchFamily="2" charset="-18"/>
                  <a:ea typeface="Jost" pitchFamily="2" charset="-18"/>
                </a:rPr>
                <a:t>Analiza zakresu pasm absorpcji drgań pojedynczych C-O, CH</a:t>
              </a:r>
              <a:r>
                <a:rPr lang="pl-PL" sz="1600" baseline="-25000" dirty="0">
                  <a:latin typeface="Jost" pitchFamily="2" charset="-18"/>
                  <a:ea typeface="Jost" pitchFamily="2" charset="-18"/>
                </a:rPr>
                <a:t>2</a:t>
              </a:r>
              <a:r>
                <a:rPr lang="pl-PL" sz="1600" dirty="0">
                  <a:latin typeface="Jost" pitchFamily="2" charset="-18"/>
                  <a:ea typeface="Jost" pitchFamily="2" charset="-18"/>
                </a:rPr>
                <a:t>-X, C-X (</a:t>
              </a:r>
              <a:r>
                <a:rPr lang="pl-PL" sz="1600" dirty="0">
                  <a:solidFill>
                    <a:srgbClr val="0000FF"/>
                  </a:solidFill>
                  <a:latin typeface="Jost" pitchFamily="2" charset="-18"/>
                  <a:ea typeface="Jost" pitchFamily="2" charset="-18"/>
                </a:rPr>
                <a:t>etery, alkohole, halogenki alkilowe</a:t>
              </a:r>
              <a:r>
                <a:rPr lang="pl-PL" sz="1600" dirty="0">
                  <a:latin typeface="Jost" pitchFamily="2" charset="-18"/>
                  <a:ea typeface="Jost" pitchFamily="2" charset="-18"/>
                </a:rPr>
                <a:t>)</a:t>
              </a:r>
            </a:p>
          </p:txBody>
        </p:sp>
        <p:sp>
          <p:nvSpPr>
            <p:cNvPr id="6" name="pole tekstowe 5"/>
            <p:cNvSpPr txBox="1"/>
            <p:nvPr/>
          </p:nvSpPr>
          <p:spPr>
            <a:xfrm>
              <a:off x="1956000" y="2429599"/>
              <a:ext cx="10800000" cy="107721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spAutoFit/>
            </a:bodyPr>
            <a:lstStyle/>
            <a:p>
              <a:r>
                <a:rPr lang="pl-PL" sz="1600" dirty="0">
                  <a:latin typeface="Jost" pitchFamily="2" charset="-18"/>
                  <a:ea typeface="Jost" pitchFamily="2" charset="-18"/>
                </a:rPr>
                <a:t>Rozróżnienie alkoholu od eteru: brak pasm OH w zakresie 3400-3300 cm</a:t>
              </a:r>
              <a:r>
                <a:rPr lang="pl-PL" sz="1600" baseline="30000" dirty="0">
                  <a:latin typeface="Jost" pitchFamily="2" charset="-18"/>
                  <a:ea typeface="Jost" pitchFamily="2" charset="-18"/>
                </a:rPr>
                <a:t>-1</a:t>
              </a:r>
              <a:r>
                <a:rPr lang="pl-PL" sz="1600" dirty="0">
                  <a:latin typeface="Jost" pitchFamily="2" charset="-18"/>
                  <a:ea typeface="Jost" pitchFamily="2" charset="-18"/>
                </a:rPr>
                <a:t> i obecność dość intensywnego pasma przy 1300-1000cm</a:t>
              </a:r>
              <a:r>
                <a:rPr lang="pl-PL" sz="1600" baseline="30000" dirty="0">
                  <a:latin typeface="Jost" pitchFamily="2" charset="-18"/>
                  <a:ea typeface="Jost" pitchFamily="2" charset="-18"/>
                </a:rPr>
                <a:t>-1</a:t>
              </a:r>
              <a:r>
                <a:rPr lang="pl-PL" sz="1600" dirty="0">
                  <a:latin typeface="Jost" pitchFamily="2" charset="-18"/>
                  <a:ea typeface="Jost" pitchFamily="2" charset="-18"/>
                </a:rPr>
                <a:t> może świadczyć o obecności eteru. </a:t>
              </a:r>
              <a:br>
                <a:rPr lang="pl-PL" sz="1600" dirty="0">
                  <a:latin typeface="Jost" pitchFamily="2" charset="-18"/>
                  <a:ea typeface="Jost" pitchFamily="2" charset="-18"/>
                </a:rPr>
              </a:br>
              <a:r>
                <a:rPr lang="pl-PL" sz="1600" dirty="0">
                  <a:latin typeface="Jost" pitchFamily="2" charset="-18"/>
                  <a:ea typeface="Jost" pitchFamily="2" charset="-18"/>
                </a:rPr>
                <a:t>Etery arylowo-alkilowe i winylowo-alkilowe dają dwa pasma absorpcji w zakresie 1250cm</a:t>
              </a:r>
              <a:r>
                <a:rPr lang="pl-PL" sz="1600" baseline="30000" dirty="0">
                  <a:latin typeface="Jost" pitchFamily="2" charset="-18"/>
                  <a:ea typeface="Jost" pitchFamily="2" charset="-18"/>
                </a:rPr>
                <a:t>-1 </a:t>
              </a:r>
              <a:r>
                <a:rPr lang="pl-PL" sz="1600" dirty="0">
                  <a:latin typeface="Jost" pitchFamily="2" charset="-18"/>
                  <a:ea typeface="Jost" pitchFamily="2" charset="-18"/>
                </a:rPr>
                <a:t>i 1050 cm</a:t>
              </a:r>
              <a:r>
                <a:rPr lang="pl-PL" sz="1600" baseline="30000" dirty="0">
                  <a:latin typeface="Jost" pitchFamily="2" charset="-18"/>
                  <a:ea typeface="Jost" pitchFamily="2" charset="-18"/>
                </a:rPr>
                <a:t>-1</a:t>
              </a:r>
              <a:r>
                <a:rPr lang="pl-PL" sz="1600" dirty="0">
                  <a:latin typeface="Jost" pitchFamily="2" charset="-18"/>
                  <a:ea typeface="Jost" pitchFamily="2" charset="-18"/>
                </a:rPr>
                <a:t>. </a:t>
              </a:r>
            </a:p>
          </p:txBody>
        </p:sp>
      </p:grpSp>
      <p:sp>
        <p:nvSpPr>
          <p:cNvPr id="7" name="pole tekstowe 6">
            <a:extLst>
              <a:ext uri="{FF2B5EF4-FFF2-40B4-BE49-F238E27FC236}">
                <a16:creationId xmlns:a16="http://schemas.microsoft.com/office/drawing/2014/main" id="{FEE197A6-43FD-3389-E8A5-9FC07DE6B799}"/>
              </a:ext>
            </a:extLst>
          </p:cNvPr>
          <p:cNvSpPr txBox="1"/>
          <p:nvPr/>
        </p:nvSpPr>
        <p:spPr>
          <a:xfrm>
            <a:off x="4622680" y="0"/>
            <a:ext cx="2946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cap="small" dirty="0">
                <a:solidFill>
                  <a:schemeClr val="bg1"/>
                </a:solidFill>
                <a:latin typeface="Jost SemiBold" pitchFamily="2" charset="-18"/>
                <a:ea typeface="Jost SemiBold" pitchFamily="2" charset="-18"/>
              </a:rPr>
              <a:t>Pasma charakterystyczne</a:t>
            </a:r>
          </a:p>
        </p:txBody>
      </p:sp>
    </p:spTree>
    <p:extLst>
      <p:ext uri="{BB962C8B-B14F-4D97-AF65-F5344CB8AC3E}">
        <p14:creationId xmlns:p14="http://schemas.microsoft.com/office/powerpoint/2010/main" val="12930824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23694" y="795826"/>
            <a:ext cx="5544615" cy="6202451"/>
          </a:xfrm>
          <a:prstGeom prst="rect">
            <a:avLst/>
          </a:prstGeom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C6080D74-A22C-DBAC-3484-90F73F79F6C0}"/>
              </a:ext>
            </a:extLst>
          </p:cNvPr>
          <p:cNvSpPr txBox="1"/>
          <p:nvPr/>
        </p:nvSpPr>
        <p:spPr>
          <a:xfrm>
            <a:off x="4622680" y="0"/>
            <a:ext cx="2946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cap="small" dirty="0">
                <a:solidFill>
                  <a:schemeClr val="bg1"/>
                </a:solidFill>
                <a:latin typeface="Jost SemiBold" pitchFamily="2" charset="-18"/>
                <a:ea typeface="Jost SemiBold" pitchFamily="2" charset="-18"/>
              </a:rPr>
              <a:t>Pasma charakterystyczne</a:t>
            </a:r>
          </a:p>
        </p:txBody>
      </p:sp>
    </p:spTree>
    <p:extLst>
      <p:ext uri="{BB962C8B-B14F-4D97-AF65-F5344CB8AC3E}">
        <p14:creationId xmlns:p14="http://schemas.microsoft.com/office/powerpoint/2010/main" val="15123283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696000" y="1124744"/>
            <a:ext cx="10800000" cy="83099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just"/>
            <a:r>
              <a:rPr lang="pl-PL" sz="1600" dirty="0">
                <a:latin typeface="Jost" pitchFamily="2" charset="-18"/>
                <a:ea typeface="Jost" pitchFamily="2" charset="-18"/>
              </a:rPr>
              <a:t>W tym zakresie co pasma drgań deformacyjnych C=O występują również pasma drgań deformacyjnych CH</a:t>
            </a:r>
            <a:r>
              <a:rPr lang="pl-PL" sz="1600" baseline="-25000" dirty="0">
                <a:latin typeface="Jost" pitchFamily="2" charset="-18"/>
                <a:ea typeface="Jost" pitchFamily="2" charset="-18"/>
              </a:rPr>
              <a:t>2</a:t>
            </a:r>
            <a:r>
              <a:rPr lang="pl-PL" sz="1600" dirty="0">
                <a:latin typeface="Jost" pitchFamily="2" charset="-18"/>
                <a:ea typeface="Jost" pitchFamily="2" charset="-18"/>
              </a:rPr>
              <a:t>X. Dlatego należy rozróżnić etery od związków zawierających grupę CH</a:t>
            </a:r>
            <a:r>
              <a:rPr lang="pl-PL" sz="1600" baseline="-25000" dirty="0">
                <a:latin typeface="Jost" pitchFamily="2" charset="-18"/>
                <a:ea typeface="Jost" pitchFamily="2" charset="-18"/>
              </a:rPr>
              <a:t>2</a:t>
            </a:r>
            <a:r>
              <a:rPr lang="pl-PL" sz="1600" dirty="0">
                <a:latin typeface="Jost" pitchFamily="2" charset="-18"/>
                <a:ea typeface="Jost" pitchFamily="2" charset="-18"/>
              </a:rPr>
              <a:t>X na podstawie (lub braku) pasm C-X – co często bywa dość trudne. 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696000" y="2616005"/>
            <a:ext cx="10800000" cy="280076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just"/>
            <a:r>
              <a:rPr lang="pl-PL" sz="1600" dirty="0">
                <a:latin typeface="Jost" pitchFamily="2" charset="-18"/>
                <a:ea typeface="Jost" pitchFamily="2" charset="-18"/>
              </a:rPr>
              <a:t>Obecność pasm drgań deformacyjnych CH</a:t>
            </a:r>
            <a:r>
              <a:rPr lang="pl-PL" sz="1600" baseline="-25000" dirty="0">
                <a:latin typeface="Jost" pitchFamily="2" charset="-18"/>
                <a:ea typeface="Jost" pitchFamily="2" charset="-18"/>
              </a:rPr>
              <a:t>2</a:t>
            </a:r>
            <a:r>
              <a:rPr lang="pl-PL" sz="1600" dirty="0">
                <a:latin typeface="Jost" pitchFamily="2" charset="-18"/>
                <a:ea typeface="Jost" pitchFamily="2" charset="-18"/>
              </a:rPr>
              <a:t> podstawionej fluorowcem występują odpowiednio przy:</a:t>
            </a:r>
          </a:p>
          <a:p>
            <a:pPr algn="just"/>
            <a:endParaRPr lang="pl-PL" sz="1600" dirty="0">
              <a:latin typeface="Jost" pitchFamily="2" charset="-18"/>
              <a:ea typeface="Jost" pitchFamily="2" charset="-18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l-PL" sz="1600" dirty="0">
                <a:latin typeface="Jost" pitchFamily="2" charset="-18"/>
                <a:ea typeface="Jost" pitchFamily="2" charset="-18"/>
              </a:rPr>
              <a:t>1300-1230 cm</a:t>
            </a:r>
            <a:r>
              <a:rPr lang="pl-PL" sz="1600" baseline="30000" dirty="0">
                <a:latin typeface="Jost" pitchFamily="2" charset="-18"/>
                <a:ea typeface="Jost" pitchFamily="2" charset="-18"/>
              </a:rPr>
              <a:t>-1</a:t>
            </a:r>
            <a:r>
              <a:rPr lang="pl-PL" sz="1600" dirty="0">
                <a:latin typeface="Jost" pitchFamily="2" charset="-18"/>
                <a:ea typeface="Jost" pitchFamily="2" charset="-18"/>
              </a:rPr>
              <a:t> (CH</a:t>
            </a:r>
            <a:r>
              <a:rPr lang="pl-PL" sz="1600" baseline="-25000" dirty="0">
                <a:latin typeface="Jost" pitchFamily="2" charset="-18"/>
                <a:ea typeface="Jost" pitchFamily="2" charset="-18"/>
              </a:rPr>
              <a:t>2</a:t>
            </a:r>
            <a:r>
              <a:rPr lang="pl-PL" sz="1600" dirty="0">
                <a:latin typeface="Jost" pitchFamily="2" charset="-18"/>
                <a:ea typeface="Jost" pitchFamily="2" charset="-18"/>
              </a:rPr>
              <a:t>Cl),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l-PL" sz="1600" dirty="0">
                <a:latin typeface="Jost" pitchFamily="2" charset="-18"/>
                <a:ea typeface="Jost" pitchFamily="2" charset="-18"/>
              </a:rPr>
              <a:t>1250-1190 cm</a:t>
            </a:r>
            <a:r>
              <a:rPr lang="pl-PL" sz="1600" baseline="30000" dirty="0">
                <a:latin typeface="Jost" pitchFamily="2" charset="-18"/>
                <a:ea typeface="Jost" pitchFamily="2" charset="-18"/>
              </a:rPr>
              <a:t>-1</a:t>
            </a:r>
            <a:r>
              <a:rPr lang="pl-PL" sz="1600" dirty="0">
                <a:latin typeface="Jost" pitchFamily="2" charset="-18"/>
                <a:ea typeface="Jost" pitchFamily="2" charset="-18"/>
              </a:rPr>
              <a:t> (CH</a:t>
            </a:r>
            <a:r>
              <a:rPr lang="pl-PL" sz="1600" baseline="-25000" dirty="0">
                <a:latin typeface="Jost" pitchFamily="2" charset="-18"/>
                <a:ea typeface="Jost" pitchFamily="2" charset="-18"/>
              </a:rPr>
              <a:t>2</a:t>
            </a:r>
            <a:r>
              <a:rPr lang="pl-PL" sz="1600" dirty="0">
                <a:latin typeface="Jost" pitchFamily="2" charset="-18"/>
                <a:ea typeface="Jost" pitchFamily="2" charset="-18"/>
              </a:rPr>
              <a:t>Br),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l-PL" sz="1600" dirty="0">
                <a:latin typeface="Jost" pitchFamily="2" charset="-18"/>
                <a:ea typeface="Jost" pitchFamily="2" charset="-18"/>
              </a:rPr>
              <a:t>1200-1150 cm</a:t>
            </a:r>
            <a:r>
              <a:rPr lang="pl-PL" sz="1600" baseline="30000" dirty="0">
                <a:latin typeface="Jost" pitchFamily="2" charset="-18"/>
                <a:ea typeface="Jost" pitchFamily="2" charset="-18"/>
              </a:rPr>
              <a:t>-1</a:t>
            </a:r>
            <a:r>
              <a:rPr lang="pl-PL" sz="1600" dirty="0">
                <a:latin typeface="Jost" pitchFamily="2" charset="-18"/>
                <a:ea typeface="Jost" pitchFamily="2" charset="-18"/>
              </a:rPr>
              <a:t> (CH</a:t>
            </a:r>
            <a:r>
              <a:rPr lang="pl-PL" sz="1600" baseline="-25000" dirty="0">
                <a:latin typeface="Jost" pitchFamily="2" charset="-18"/>
                <a:ea typeface="Jost" pitchFamily="2" charset="-18"/>
              </a:rPr>
              <a:t>2</a:t>
            </a:r>
            <a:r>
              <a:rPr lang="pl-PL" sz="1600" dirty="0">
                <a:latin typeface="Jost" pitchFamily="2" charset="-18"/>
                <a:ea typeface="Jost" pitchFamily="2" charset="-18"/>
              </a:rPr>
              <a:t>I).</a:t>
            </a:r>
          </a:p>
          <a:p>
            <a:pPr algn="just"/>
            <a:endParaRPr lang="pl-PL" sz="1600" dirty="0">
              <a:latin typeface="Jost" pitchFamily="2" charset="-18"/>
              <a:ea typeface="Jost" pitchFamily="2" charset="-18"/>
            </a:endParaRPr>
          </a:p>
          <a:p>
            <a:pPr algn="just"/>
            <a:r>
              <a:rPr lang="pl-PL" sz="1600" dirty="0">
                <a:latin typeface="Jost" pitchFamily="2" charset="-18"/>
                <a:ea typeface="Jost" pitchFamily="2" charset="-18"/>
              </a:rPr>
              <a:t>Pasma drgań normalnych C-X występują przy:</a:t>
            </a:r>
          </a:p>
          <a:p>
            <a:pPr algn="just"/>
            <a:endParaRPr lang="pl-PL" sz="1600" dirty="0">
              <a:latin typeface="Jost" pitchFamily="2" charset="-18"/>
              <a:ea typeface="Jost" pitchFamily="2" charset="-18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l-PL" sz="1600" dirty="0">
                <a:latin typeface="Jost" pitchFamily="2" charset="-18"/>
                <a:ea typeface="Jost" pitchFamily="2" charset="-18"/>
              </a:rPr>
              <a:t>ok. 750 cm</a:t>
            </a:r>
            <a:r>
              <a:rPr lang="pl-PL" sz="1600" baseline="30000" dirty="0">
                <a:latin typeface="Jost" pitchFamily="2" charset="-18"/>
                <a:ea typeface="Jost" pitchFamily="2" charset="-18"/>
              </a:rPr>
              <a:t>-1</a:t>
            </a:r>
            <a:r>
              <a:rPr lang="pl-PL" sz="1600" dirty="0">
                <a:latin typeface="Jost" pitchFamily="2" charset="-18"/>
                <a:ea typeface="Jost" pitchFamily="2" charset="-18"/>
              </a:rPr>
              <a:t> dla C-Cl,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l-PL" sz="1600" dirty="0">
                <a:latin typeface="Jost" pitchFamily="2" charset="-18"/>
                <a:ea typeface="Jost" pitchFamily="2" charset="-18"/>
              </a:rPr>
              <a:t>ok. 600 cm</a:t>
            </a:r>
            <a:r>
              <a:rPr lang="pl-PL" sz="1600" baseline="30000" dirty="0">
                <a:latin typeface="Jost" pitchFamily="2" charset="-18"/>
                <a:ea typeface="Jost" pitchFamily="2" charset="-18"/>
              </a:rPr>
              <a:t>-1</a:t>
            </a:r>
            <a:r>
              <a:rPr lang="pl-PL" sz="1600" dirty="0">
                <a:latin typeface="Jost" pitchFamily="2" charset="-18"/>
                <a:ea typeface="Jost" pitchFamily="2" charset="-18"/>
              </a:rPr>
              <a:t> dla C-Br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l-PL" sz="1600" dirty="0">
                <a:latin typeface="Jost" pitchFamily="2" charset="-18"/>
                <a:ea typeface="Jost" pitchFamily="2" charset="-18"/>
              </a:rPr>
              <a:t>poniżej 500 cm</a:t>
            </a:r>
            <a:r>
              <a:rPr lang="pl-PL" sz="1600" baseline="30000" dirty="0">
                <a:latin typeface="Jost" pitchFamily="2" charset="-18"/>
                <a:ea typeface="Jost" pitchFamily="2" charset="-18"/>
              </a:rPr>
              <a:t>-1</a:t>
            </a:r>
            <a:r>
              <a:rPr lang="pl-PL" sz="1600" dirty="0">
                <a:latin typeface="Jost" pitchFamily="2" charset="-18"/>
                <a:ea typeface="Jost" pitchFamily="2" charset="-18"/>
              </a:rPr>
              <a:t> dla C-I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5F6B62F4-BA6D-7EE7-33BD-B609C202411E}"/>
              </a:ext>
            </a:extLst>
          </p:cNvPr>
          <p:cNvSpPr txBox="1"/>
          <p:nvPr/>
        </p:nvSpPr>
        <p:spPr>
          <a:xfrm>
            <a:off x="4622680" y="0"/>
            <a:ext cx="2946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cap="small" dirty="0">
                <a:solidFill>
                  <a:schemeClr val="bg1"/>
                </a:solidFill>
                <a:latin typeface="Jost SemiBold" pitchFamily="2" charset="-18"/>
                <a:ea typeface="Jost SemiBold" pitchFamily="2" charset="-18"/>
              </a:rPr>
              <a:t>Pasma charakterystyczne</a:t>
            </a:r>
          </a:p>
        </p:txBody>
      </p:sp>
    </p:spTree>
    <p:extLst>
      <p:ext uri="{BB962C8B-B14F-4D97-AF65-F5344CB8AC3E}">
        <p14:creationId xmlns:p14="http://schemas.microsoft.com/office/powerpoint/2010/main" val="1585754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000" y="1375448"/>
            <a:ext cx="8964000" cy="410710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Prostokąt 8"/>
          <p:cNvSpPr/>
          <p:nvPr/>
        </p:nvSpPr>
        <p:spPr>
          <a:xfrm>
            <a:off x="5447928" y="4987516"/>
            <a:ext cx="1296144" cy="38570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6" name="Łącznik prosty 15"/>
          <p:cNvCxnSpPr/>
          <p:nvPr/>
        </p:nvCxnSpPr>
        <p:spPr>
          <a:xfrm flipH="1">
            <a:off x="4151787" y="5373217"/>
            <a:ext cx="1296142" cy="1368151"/>
          </a:xfrm>
          <a:prstGeom prst="line">
            <a:avLst/>
          </a:prstGeom>
          <a:ln w="15875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Łącznik prosty 2"/>
          <p:cNvCxnSpPr/>
          <p:nvPr/>
        </p:nvCxnSpPr>
        <p:spPr>
          <a:xfrm flipH="1">
            <a:off x="4151788" y="4987516"/>
            <a:ext cx="1296141" cy="745740"/>
          </a:xfrm>
          <a:prstGeom prst="line">
            <a:avLst/>
          </a:prstGeom>
          <a:ln w="15875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/>
          <p:cNvCxnSpPr/>
          <p:nvPr/>
        </p:nvCxnSpPr>
        <p:spPr>
          <a:xfrm>
            <a:off x="6744073" y="4987516"/>
            <a:ext cx="1296141" cy="745740"/>
          </a:xfrm>
          <a:prstGeom prst="line">
            <a:avLst/>
          </a:prstGeom>
          <a:ln w="15875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6744073" y="5373217"/>
            <a:ext cx="1296141" cy="1368151"/>
          </a:xfrm>
          <a:prstGeom prst="line">
            <a:avLst/>
          </a:prstGeom>
          <a:ln w="15875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1787" y="5733257"/>
            <a:ext cx="3888426" cy="1008111"/>
          </a:xfrm>
          <a:prstGeom prst="rect">
            <a:avLst/>
          </a:prstGeom>
          <a:ln w="31750"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Prostokąt 17"/>
          <p:cNvSpPr/>
          <p:nvPr/>
        </p:nvSpPr>
        <p:spPr>
          <a:xfrm>
            <a:off x="5447928" y="2708920"/>
            <a:ext cx="1296144" cy="504056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C93F3BDE-EE6D-AB4D-7D13-5A57198E28E6}"/>
              </a:ext>
            </a:extLst>
          </p:cNvPr>
          <p:cNvSpPr txBox="1"/>
          <p:nvPr/>
        </p:nvSpPr>
        <p:spPr>
          <a:xfrm>
            <a:off x="696000" y="871117"/>
            <a:ext cx="10800000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pl-PL" dirty="0">
                <a:latin typeface="Jost" pitchFamily="2" charset="-18"/>
                <a:ea typeface="Jost" pitchFamily="2" charset="-18"/>
              </a:rPr>
              <a:t>https://webbook.nist.gov/chemistry/name-ser/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F761DB45-2B7B-0DEE-1548-0FD921FE3505}"/>
              </a:ext>
            </a:extLst>
          </p:cNvPr>
          <p:cNvSpPr txBox="1"/>
          <p:nvPr/>
        </p:nvSpPr>
        <p:spPr>
          <a:xfrm>
            <a:off x="5611733" y="0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cap="small" dirty="0">
                <a:solidFill>
                  <a:schemeClr val="bg1"/>
                </a:solidFill>
                <a:latin typeface="Jost SemiBold" pitchFamily="2" charset="-18"/>
                <a:ea typeface="Jost SemiBold" pitchFamily="2" charset="-18"/>
              </a:rPr>
              <a:t>Bazy IR</a:t>
            </a:r>
          </a:p>
        </p:txBody>
      </p:sp>
    </p:spTree>
    <p:extLst>
      <p:ext uri="{BB962C8B-B14F-4D97-AF65-F5344CB8AC3E}">
        <p14:creationId xmlns:p14="http://schemas.microsoft.com/office/powerpoint/2010/main" val="1853997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696000" y="1720842"/>
            <a:ext cx="10800000" cy="34163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pl-PL" dirty="0">
                <a:latin typeface="Jost" pitchFamily="2" charset="-18"/>
                <a:ea typeface="Jost" pitchFamily="2" charset="-18"/>
              </a:rPr>
              <a:t>Literatura:</a:t>
            </a:r>
          </a:p>
          <a:p>
            <a:pPr marL="342900" indent="-342900">
              <a:buAutoNum type="arabicPeriod"/>
            </a:pPr>
            <a:r>
              <a:rPr lang="pl-PL" dirty="0">
                <a:latin typeface="Jost" pitchFamily="2" charset="-18"/>
                <a:ea typeface="Jost" pitchFamily="2" charset="-18"/>
              </a:rPr>
              <a:t>Cząsteczka: </a:t>
            </a:r>
          </a:p>
          <a:p>
            <a:pPr marL="800100" lvl="1" indent="-342900">
              <a:buAutoNum type="arabicPeriod"/>
            </a:pPr>
            <a:r>
              <a:rPr lang="pl-PL" dirty="0">
                <a:latin typeface="Jost" pitchFamily="2" charset="-18"/>
                <a:ea typeface="Jost" pitchFamily="2" charset="-18"/>
              </a:rPr>
              <a:t>P. W. </a:t>
            </a:r>
            <a:r>
              <a:rPr lang="pl-PL" dirty="0" err="1">
                <a:latin typeface="Jost" pitchFamily="2" charset="-18"/>
                <a:ea typeface="Jost" pitchFamily="2" charset="-18"/>
              </a:rPr>
              <a:t>Atkins</a:t>
            </a:r>
            <a:r>
              <a:rPr lang="pl-PL" dirty="0">
                <a:latin typeface="Jost" pitchFamily="2" charset="-18"/>
                <a:ea typeface="Jost" pitchFamily="2" charset="-18"/>
              </a:rPr>
              <a:t>, Chemia fizyczna, PWN, Warszawa, 2017; </a:t>
            </a:r>
          </a:p>
          <a:p>
            <a:pPr marL="800100" lvl="1" indent="-342900">
              <a:buAutoNum type="arabicPeriod"/>
            </a:pPr>
            <a:r>
              <a:rPr lang="pl-PL" dirty="0">
                <a:latin typeface="Jost" pitchFamily="2" charset="-18"/>
                <a:ea typeface="Jost" pitchFamily="2" charset="-18"/>
              </a:rPr>
              <a:t>Z. Kęcki, Podstawy spektroskopii molekularnej, PWN, Warszawa, 2013;</a:t>
            </a:r>
          </a:p>
          <a:p>
            <a:pPr marL="342900" indent="-342900">
              <a:buAutoNum type="arabicPeriod"/>
            </a:pPr>
            <a:r>
              <a:rPr lang="pl-PL" dirty="0">
                <a:latin typeface="Jost" pitchFamily="2" charset="-18"/>
                <a:ea typeface="Jost" pitchFamily="2" charset="-18"/>
              </a:rPr>
              <a:t>Spektroskopia IR w chemii organicznej:</a:t>
            </a:r>
          </a:p>
          <a:p>
            <a:pPr marL="800100" lvl="1" indent="-342900">
              <a:buAutoNum type="arabicPeriod"/>
            </a:pPr>
            <a:r>
              <a:rPr lang="pl-PL" dirty="0">
                <a:latin typeface="Jost" pitchFamily="2" charset="-18"/>
                <a:ea typeface="Jost" pitchFamily="2" charset="-18"/>
              </a:rPr>
              <a:t>J. </a:t>
            </a:r>
            <a:r>
              <a:rPr lang="pl-PL" dirty="0" err="1">
                <a:latin typeface="Jost" pitchFamily="2" charset="-18"/>
                <a:ea typeface="Jost" pitchFamily="2" charset="-18"/>
              </a:rPr>
              <a:t>McMurry</a:t>
            </a:r>
            <a:r>
              <a:rPr lang="pl-PL" dirty="0">
                <a:latin typeface="Jost" pitchFamily="2" charset="-18"/>
                <a:ea typeface="Jost" pitchFamily="2" charset="-18"/>
              </a:rPr>
              <a:t>, Chemia Organiczna, PWN, Warszawa, 2017, T2-T5;</a:t>
            </a:r>
          </a:p>
          <a:p>
            <a:pPr marL="800100" lvl="1" indent="-342900">
              <a:buAutoNum type="arabicPeriod"/>
            </a:pPr>
            <a:r>
              <a:rPr lang="pl-PL" dirty="0">
                <a:latin typeface="Jost" pitchFamily="2" charset="-18"/>
                <a:ea typeface="Jost" pitchFamily="2" charset="-18"/>
              </a:rPr>
              <a:t>R. T. Morrison, R. N. </a:t>
            </a:r>
            <a:r>
              <a:rPr lang="pl-PL" dirty="0" err="1">
                <a:latin typeface="Jost" pitchFamily="2" charset="-18"/>
                <a:ea typeface="Jost" pitchFamily="2" charset="-18"/>
              </a:rPr>
              <a:t>Boyd</a:t>
            </a:r>
            <a:r>
              <a:rPr lang="pl-PL" dirty="0">
                <a:latin typeface="Jost" pitchFamily="2" charset="-18"/>
                <a:ea typeface="Jost" pitchFamily="2" charset="-18"/>
              </a:rPr>
              <a:t>, Chemia organiczna, PWN, Warszawa, 2010, T1-2</a:t>
            </a:r>
          </a:p>
          <a:p>
            <a:pPr marL="800100" lvl="1" indent="-342900">
              <a:buAutoNum type="arabicPeriod"/>
            </a:pPr>
            <a:r>
              <a:rPr lang="pl-PL" dirty="0">
                <a:latin typeface="Jost" pitchFamily="2" charset="-18"/>
                <a:ea typeface="Jost" pitchFamily="2" charset="-18"/>
              </a:rPr>
              <a:t>R. M. </a:t>
            </a:r>
            <a:r>
              <a:rPr lang="pl-PL" dirty="0" err="1">
                <a:latin typeface="Jost" pitchFamily="2" charset="-18"/>
                <a:ea typeface="Jost" pitchFamily="2" charset="-18"/>
              </a:rPr>
              <a:t>Silverstein</a:t>
            </a:r>
            <a:r>
              <a:rPr lang="pl-PL" dirty="0">
                <a:latin typeface="Jost" pitchFamily="2" charset="-18"/>
                <a:ea typeface="Jost" pitchFamily="2" charset="-18"/>
              </a:rPr>
              <a:t>, Spektroskopowe metody identyfikacji związków organicznych, PWN, Warszawa, 2018</a:t>
            </a:r>
          </a:p>
          <a:p>
            <a:pPr marL="800100" lvl="1" indent="-342900">
              <a:buAutoNum type="arabicPeriod"/>
            </a:pPr>
            <a:r>
              <a:rPr lang="pl-PL" dirty="0">
                <a:latin typeface="Jost" pitchFamily="2" charset="-18"/>
                <a:ea typeface="Jost" pitchFamily="2" charset="-18"/>
              </a:rPr>
              <a:t>K. Ostrowska, M. </a:t>
            </a:r>
            <a:r>
              <a:rPr lang="pl-PL" dirty="0" err="1">
                <a:latin typeface="Jost" pitchFamily="2" charset="-18"/>
                <a:ea typeface="Jost" pitchFamily="2" charset="-18"/>
              </a:rPr>
              <a:t>Burgiel</a:t>
            </a:r>
            <a:r>
              <a:rPr lang="pl-PL" dirty="0">
                <a:latin typeface="Jost" pitchFamily="2" charset="-18"/>
                <a:ea typeface="Jost" pitchFamily="2" charset="-18"/>
              </a:rPr>
              <a:t> i in., Wprowadzenie do spektroskopii w podczerwieni”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6B8C5224-3F12-AEE3-B9F2-35CE7AA51290}"/>
              </a:ext>
            </a:extLst>
          </p:cNvPr>
          <p:cNvSpPr txBox="1"/>
          <p:nvPr/>
        </p:nvSpPr>
        <p:spPr>
          <a:xfrm>
            <a:off x="5421777" y="0"/>
            <a:ext cx="1348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cap="small" dirty="0">
                <a:solidFill>
                  <a:schemeClr val="bg1"/>
                </a:solidFill>
                <a:latin typeface="Jost SemiBold" pitchFamily="2" charset="-18"/>
                <a:ea typeface="Jost SemiBold" pitchFamily="2" charset="-18"/>
              </a:rPr>
              <a:t>Literatura:</a:t>
            </a:r>
          </a:p>
        </p:txBody>
      </p:sp>
    </p:spTree>
    <p:extLst>
      <p:ext uri="{BB962C8B-B14F-4D97-AF65-F5344CB8AC3E}">
        <p14:creationId xmlns:p14="http://schemas.microsoft.com/office/powerpoint/2010/main" val="3431832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63352" y="1053591"/>
            <a:ext cx="6408712" cy="1710522"/>
          </a:xfr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l-PL" sz="1800" dirty="0">
                <a:ea typeface="Jost" pitchFamily="2" charset="-18"/>
              </a:rPr>
              <a:t>fala EM to drgające zaburzenie elektryczne i magnetyczne;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1800" dirty="0">
                <a:ea typeface="Jost" pitchFamily="2" charset="-18"/>
              </a:rPr>
              <a:t>składa się z dwóch składowych: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sz="1800" dirty="0">
                <a:solidFill>
                  <a:srgbClr val="0000FF"/>
                </a:solidFill>
                <a:ea typeface="Jost" pitchFamily="2" charset="-18"/>
              </a:rPr>
              <a:t>pola elektrycznego;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sz="1800" dirty="0">
                <a:solidFill>
                  <a:srgbClr val="0000FF"/>
                </a:solidFill>
                <a:ea typeface="Jost" pitchFamily="2" charset="-18"/>
              </a:rPr>
              <a:t>magnetycznego;</a:t>
            </a:r>
          </a:p>
        </p:txBody>
      </p:sp>
      <p:pic>
        <p:nvPicPr>
          <p:cNvPr id="20482" name="Picture 2" descr="C:\Users\Piotrek\Desktop\9918214_orig.jpg"/>
          <p:cNvPicPr>
            <a:picLocks noChangeAspect="1" noChangeArrowheads="1"/>
          </p:cNvPicPr>
          <p:nvPr/>
        </p:nvPicPr>
        <p:blipFill>
          <a:blip r:embed="rId2"/>
          <a:srcRect b="8096"/>
          <a:stretch>
            <a:fillRect/>
          </a:stretch>
        </p:blipFill>
        <p:spPr bwMode="auto">
          <a:xfrm>
            <a:off x="7051848" y="908720"/>
            <a:ext cx="4876800" cy="200026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Symbol zastępczy zawartości 2"/>
          <p:cNvSpPr txBox="1">
            <a:spLocks/>
          </p:cNvSpPr>
          <p:nvPr/>
        </p:nvSpPr>
        <p:spPr>
          <a:xfrm>
            <a:off x="696000" y="3227202"/>
            <a:ext cx="10800000" cy="171052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452628" indent="-342900">
              <a:spcBef>
                <a:spcPts val="3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/>
            </a:pPr>
            <a:r>
              <a:rPr lang="pl-PL" dirty="0">
                <a:latin typeface="Jost" pitchFamily="2" charset="-18"/>
                <a:ea typeface="Jost" pitchFamily="2" charset="-18"/>
              </a:rPr>
              <a:t>Wielkości charakteryzujące fale:</a:t>
            </a:r>
          </a:p>
          <a:p>
            <a:pPr marL="452628" indent="-342900">
              <a:spcBef>
                <a:spcPts val="3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/>
            </a:pPr>
            <a:r>
              <a:rPr lang="pl-PL" dirty="0">
                <a:latin typeface="Jost" pitchFamily="2" charset="-18"/>
                <a:ea typeface="Jost" pitchFamily="2" charset="-18"/>
              </a:rPr>
              <a:t>Długość [</a:t>
            </a:r>
            <a:r>
              <a:rPr lang="pl-PL" dirty="0" err="1">
                <a:latin typeface="Jost" pitchFamily="2" charset="-18"/>
                <a:ea typeface="Jost" pitchFamily="2" charset="-18"/>
              </a:rPr>
              <a:t>nm</a:t>
            </a:r>
            <a:r>
              <a:rPr lang="pl-PL" dirty="0">
                <a:latin typeface="Jost" pitchFamily="2" charset="-18"/>
                <a:ea typeface="Jost" pitchFamily="2" charset="-18"/>
              </a:rPr>
              <a:t>]: </a:t>
            </a:r>
            <a:r>
              <a:rPr lang="pl-PL" dirty="0">
                <a:solidFill>
                  <a:srgbClr val="0000FF"/>
                </a:solidFill>
                <a:latin typeface="Jost" pitchFamily="2" charset="-18"/>
                <a:ea typeface="Jost" pitchFamily="2" charset="-18"/>
              </a:rPr>
              <a:t>odległość pomiędzy maksymami fali</a:t>
            </a:r>
            <a:r>
              <a:rPr lang="pl-PL" dirty="0">
                <a:latin typeface="Jost" pitchFamily="2" charset="-18"/>
                <a:ea typeface="Jost" pitchFamily="2" charset="-18"/>
              </a:rPr>
              <a:t>;</a:t>
            </a:r>
          </a:p>
          <a:p>
            <a:pPr marL="452628" indent="-342900">
              <a:spcBef>
                <a:spcPts val="3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/>
            </a:pPr>
            <a:r>
              <a:rPr lang="pl-PL" dirty="0">
                <a:latin typeface="Jost" pitchFamily="2" charset="-18"/>
                <a:ea typeface="Jost" pitchFamily="2" charset="-18"/>
              </a:rPr>
              <a:t>Częstotliwość [Hz]: </a:t>
            </a:r>
            <a:r>
              <a:rPr lang="pl-PL" dirty="0">
                <a:solidFill>
                  <a:srgbClr val="0000FF"/>
                </a:solidFill>
                <a:latin typeface="Jost" pitchFamily="2" charset="-18"/>
                <a:ea typeface="Jost" pitchFamily="2" charset="-18"/>
              </a:rPr>
              <a:t>ile razy długość fali pojawi się ciągu jednej sekundy</a:t>
            </a:r>
            <a:r>
              <a:rPr lang="pl-PL" dirty="0">
                <a:latin typeface="Jost" pitchFamily="2" charset="-18"/>
                <a:ea typeface="Jost" pitchFamily="2" charset="-18"/>
              </a:rPr>
              <a:t>;</a:t>
            </a:r>
          </a:p>
          <a:p>
            <a:pPr marL="452628" indent="-342900">
              <a:spcBef>
                <a:spcPts val="3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/>
            </a:pPr>
            <a:r>
              <a:rPr lang="pl-PL" dirty="0">
                <a:latin typeface="Jost" pitchFamily="2" charset="-18"/>
                <a:ea typeface="Jost" pitchFamily="2" charset="-18"/>
              </a:rPr>
              <a:t>Liczba falowa [cm</a:t>
            </a:r>
            <a:r>
              <a:rPr lang="pl-PL" baseline="30000" dirty="0">
                <a:latin typeface="Jost" pitchFamily="2" charset="-18"/>
                <a:ea typeface="Jost" pitchFamily="2" charset="-18"/>
              </a:rPr>
              <a:t>-1</a:t>
            </a:r>
            <a:r>
              <a:rPr lang="pl-PL" dirty="0">
                <a:latin typeface="Jost" pitchFamily="2" charset="-18"/>
                <a:ea typeface="Jost" pitchFamily="2" charset="-18"/>
              </a:rPr>
              <a:t>]:</a:t>
            </a:r>
            <a:r>
              <a:rPr lang="pl-PL" dirty="0">
                <a:solidFill>
                  <a:srgbClr val="FF0000"/>
                </a:solidFill>
                <a:latin typeface="Jost" pitchFamily="2" charset="-18"/>
                <a:ea typeface="Jost" pitchFamily="2" charset="-18"/>
              </a:rPr>
              <a:t> </a:t>
            </a:r>
            <a:r>
              <a:rPr lang="pl-PL" dirty="0">
                <a:solidFill>
                  <a:srgbClr val="0000FF"/>
                </a:solidFill>
                <a:latin typeface="Jost" pitchFamily="2" charset="-18"/>
                <a:ea typeface="Jost" pitchFamily="2" charset="-18"/>
              </a:rPr>
              <a:t>całkowita wielokrotność długości fali mieszcząca się na odległości 1 cm</a:t>
            </a:r>
            <a:r>
              <a:rPr lang="pl-PL" dirty="0">
                <a:latin typeface="Jost" pitchFamily="2" charset="-18"/>
                <a:ea typeface="Jost" pitchFamily="2" charset="-18"/>
              </a:rPr>
              <a:t>; np. liczba falowa wynosi 5 cm</a:t>
            </a:r>
            <a:r>
              <a:rPr lang="pl-PL" baseline="30000" dirty="0">
                <a:latin typeface="Jost" pitchFamily="2" charset="-18"/>
                <a:ea typeface="Jost" pitchFamily="2" charset="-18"/>
              </a:rPr>
              <a:t>-1</a:t>
            </a:r>
            <a:r>
              <a:rPr lang="pl-PL" dirty="0">
                <a:latin typeface="Jost" pitchFamily="2" charset="-18"/>
                <a:ea typeface="Jost" pitchFamily="2" charset="-18"/>
              </a:rPr>
              <a:t> = w 1 cm mieści się całkowicie 5 długości fali;</a:t>
            </a:r>
          </a:p>
        </p:txBody>
      </p:sp>
      <p:sp>
        <p:nvSpPr>
          <p:cNvPr id="9" name="Symbol zastępczy zawartości 2"/>
          <p:cNvSpPr txBox="1">
            <a:spLocks/>
          </p:cNvSpPr>
          <p:nvPr/>
        </p:nvSpPr>
        <p:spPr>
          <a:xfrm>
            <a:off x="696000" y="5400813"/>
            <a:ext cx="10800000" cy="12144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452628" indent="-342900">
              <a:spcBef>
                <a:spcPts val="3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/>
            </a:pPr>
            <a:r>
              <a:rPr lang="pl-PL" dirty="0">
                <a:latin typeface="Jost" pitchFamily="2" charset="-18"/>
                <a:ea typeface="Jost" pitchFamily="2" charset="-18"/>
              </a:rPr>
              <a:t>Zjawiska typowe dla fali: </a:t>
            </a:r>
          </a:p>
          <a:p>
            <a:pPr marL="909828" lvl="1" indent="-342900">
              <a:spcBef>
                <a:spcPts val="300"/>
              </a:spcBef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0000FF"/>
                </a:solidFill>
                <a:latin typeface="Jost" pitchFamily="2" charset="-18"/>
                <a:ea typeface="Jost" pitchFamily="2" charset="-18"/>
              </a:rPr>
              <a:t>d</a:t>
            </a:r>
            <a:r>
              <a:rPr lang="pl-PL" dirty="0" err="1">
                <a:solidFill>
                  <a:srgbClr val="0000FF"/>
                </a:solidFill>
                <a:latin typeface="Jost" pitchFamily="2" charset="-18"/>
                <a:ea typeface="Jost" pitchFamily="2" charset="-18"/>
              </a:rPr>
              <a:t>yfrakcja</a:t>
            </a:r>
            <a:r>
              <a:rPr lang="pl-PL" dirty="0">
                <a:solidFill>
                  <a:srgbClr val="0000FF"/>
                </a:solidFill>
                <a:latin typeface="Jost" pitchFamily="2" charset="-18"/>
                <a:ea typeface="Jost" pitchFamily="2" charset="-18"/>
              </a:rPr>
              <a:t> – załamanie;</a:t>
            </a:r>
          </a:p>
          <a:p>
            <a:pPr marL="909828" lvl="1" indent="-342900">
              <a:spcBef>
                <a:spcPts val="300"/>
              </a:spcBef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0000FF"/>
                </a:solidFill>
                <a:latin typeface="Jost" pitchFamily="2" charset="-18"/>
                <a:ea typeface="Jost" pitchFamily="2" charset="-18"/>
              </a:rPr>
              <a:t>interferencja – nakładanie (wygaszanie lub wzmacnianie);</a:t>
            </a:r>
            <a:endParaRPr lang="pl-PL" i="1" dirty="0">
              <a:solidFill>
                <a:srgbClr val="0000FF"/>
              </a:solidFill>
              <a:latin typeface="Jost" pitchFamily="2" charset="-18"/>
              <a:ea typeface="Jost" pitchFamily="2" charset="-18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CD512650-3F5B-F3F0-88F6-B647D6008151}"/>
              </a:ext>
            </a:extLst>
          </p:cNvPr>
          <p:cNvSpPr txBox="1"/>
          <p:nvPr/>
        </p:nvSpPr>
        <p:spPr>
          <a:xfrm>
            <a:off x="3404398" y="0"/>
            <a:ext cx="5383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cap="small" dirty="0">
                <a:solidFill>
                  <a:schemeClr val="bg1"/>
                </a:solidFill>
                <a:latin typeface="Jost SemiBold" pitchFamily="2" charset="-18"/>
                <a:ea typeface="Jost SemiBold" pitchFamily="2" charset="-18"/>
              </a:rPr>
              <a:t>Promieniowanie elektromagnetyczne - podstawy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524001" y="7678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>
              <a:latin typeface="Arial" pitchFamily="34" charset="0"/>
              <a:cs typeface="Arial" pitchFamily="34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pole tekstowe 12"/>
              <p:cNvSpPr txBox="1"/>
              <p:nvPr/>
            </p:nvSpPr>
            <p:spPr>
              <a:xfrm>
                <a:off x="696000" y="908720"/>
                <a:ext cx="10800000" cy="201978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>
                    <a:latin typeface="Jost" pitchFamily="2" charset="-18"/>
                    <a:ea typeface="Jost" pitchFamily="2" charset="-18"/>
                  </a:rPr>
                  <a:t>Związek energii przenoszonej przez kwanty promieniowania z wielkościami charakteryzującymi promieniowanie jako falę opisuje równanie </a:t>
                </a:r>
                <a:r>
                  <a:rPr lang="pl-PL" dirty="0" err="1">
                    <a:latin typeface="Jost SemiBold" pitchFamily="2" charset="-18"/>
                    <a:ea typeface="Jost SemiBold" pitchFamily="2" charset="-18"/>
                  </a:rPr>
                  <a:t>Maxa</a:t>
                </a:r>
                <a:r>
                  <a:rPr lang="pl-PL" dirty="0">
                    <a:latin typeface="Jost SemiBold" pitchFamily="2" charset="-18"/>
                    <a:ea typeface="Jost SemiBold" pitchFamily="2" charset="-18"/>
                  </a:rPr>
                  <a:t> Plancka:</a:t>
                </a:r>
              </a:p>
              <a:p>
                <a:pPr algn="ctr"/>
                <a:endParaRPr lang="pl-PL" dirty="0">
                  <a:latin typeface="Jost" pitchFamily="2" charset="-18"/>
                  <a:ea typeface="Jost" pitchFamily="2" charset="-18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0" i="1" smtClean="0">
                          <a:latin typeface="Cambria Math" panose="02040503050406030204" pitchFamily="18" charset="0"/>
                          <a:ea typeface="Jost" pitchFamily="2" charset="-18"/>
                        </a:rPr>
                        <m:t>𝐸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Jost" pitchFamily="2" charset="-18"/>
                        </a:rPr>
                        <m:t>=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Jost" pitchFamily="2" charset="-18"/>
                        </a:rPr>
                        <m:t>h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h𝑐</m:t>
                          </m:r>
                        </m:num>
                        <m:den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l-PL" dirty="0">
                  <a:latin typeface="Jost" pitchFamily="2" charset="-18"/>
                  <a:ea typeface="Jost" pitchFamily="2" charset="-18"/>
                </a:endParaRPr>
              </a:p>
              <a:p>
                <a:pPr algn="ctr"/>
                <a:endParaRPr lang="pl-PL" dirty="0">
                  <a:latin typeface="Jost" pitchFamily="2" charset="-18"/>
                  <a:ea typeface="Jost" pitchFamily="2" charset="-18"/>
                </a:endParaRPr>
              </a:p>
              <a:p>
                <a:pPr algn="ctr"/>
                <a:r>
                  <a:rPr lang="pl-PL" dirty="0">
                    <a:latin typeface="Jost" pitchFamily="2" charset="-18"/>
                    <a:ea typeface="Jost" pitchFamily="2" charset="-18"/>
                  </a:rPr>
                  <a:t>gdzie: h – stała Plancka, c – szybkość światła w próżni, </a:t>
                </a:r>
                <a:r>
                  <a:rPr lang="pl-PL" dirty="0">
                    <a:latin typeface="Symbol" panose="05050102010706020507" pitchFamily="18" charset="2"/>
                    <a:ea typeface="Jost" pitchFamily="2" charset="-18"/>
                  </a:rPr>
                  <a:t>l</a:t>
                </a:r>
                <a:r>
                  <a:rPr lang="pl-PL" dirty="0">
                    <a:latin typeface="Jost" pitchFamily="2" charset="-18"/>
                    <a:ea typeface="Jost" pitchFamily="2" charset="-18"/>
                  </a:rPr>
                  <a:t> – długość fali;</a:t>
                </a:r>
              </a:p>
            </p:txBody>
          </p:sp>
        </mc:Choice>
        <mc:Fallback>
          <p:sp>
            <p:nvSpPr>
              <p:cNvPr id="13" name="pole tekstow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0" y="908720"/>
                <a:ext cx="10800000" cy="201978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462" name="Picture 6" descr="C:\Users\Piotrek\Desktop\2000px-EM_Spectrum_Properties_pl.svg.png"/>
          <p:cNvPicPr>
            <a:picLocks noChangeAspect="1" noChangeArrowheads="1"/>
          </p:cNvPicPr>
          <p:nvPr/>
        </p:nvPicPr>
        <p:blipFill>
          <a:blip r:embed="rId3"/>
          <a:srcRect l="15733" t="7990" b="24893"/>
          <a:stretch>
            <a:fillRect/>
          </a:stretch>
        </p:blipFill>
        <p:spPr bwMode="auto">
          <a:xfrm>
            <a:off x="1956000" y="3067480"/>
            <a:ext cx="8280000" cy="368721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0B5677C1-A0BB-C30D-0D9E-003D47005C6C}"/>
              </a:ext>
            </a:extLst>
          </p:cNvPr>
          <p:cNvSpPr txBox="1"/>
          <p:nvPr/>
        </p:nvSpPr>
        <p:spPr>
          <a:xfrm>
            <a:off x="3557485" y="0"/>
            <a:ext cx="5077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cap="small" dirty="0">
                <a:solidFill>
                  <a:schemeClr val="bg1"/>
                </a:solidFill>
                <a:latin typeface="Jost SemiBold" pitchFamily="2" charset="-18"/>
                <a:ea typeface="Jost SemiBold" pitchFamily="2" charset="-18"/>
              </a:rPr>
              <a:t>Fala elektromagnetyczna jako nośnik energii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524001" y="7678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>
              <a:latin typeface="Arial" pitchFamily="34" charset="0"/>
              <a:cs typeface="Arial" pitchFamily="34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3" name="pole tekstowe 12"/>
          <p:cNvSpPr txBox="1"/>
          <p:nvPr/>
        </p:nvSpPr>
        <p:spPr>
          <a:xfrm>
            <a:off x="696000" y="3244334"/>
            <a:ext cx="10800000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5F5F5F"/>
                </a:solidFill>
                <a:latin typeface="Jost" pitchFamily="2" charset="-18"/>
                <a:ea typeface="Jost" pitchFamily="2" charset="-1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pl-PL" dirty="0">
                <a:solidFill>
                  <a:srgbClr val="0000FF"/>
                </a:solidFill>
                <a:latin typeface="Jost" pitchFamily="2" charset="-18"/>
                <a:ea typeface="Jost" pitchFamily="2" charset="-1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phet.colorado.edu/en/simulation/molecules-and-light</a:t>
            </a:r>
            <a:r>
              <a:rPr lang="pl-PL" dirty="0">
                <a:solidFill>
                  <a:srgbClr val="0000FF"/>
                </a:solidFill>
                <a:latin typeface="Jost" pitchFamily="2" charset="-18"/>
                <a:ea typeface="Jost" pitchFamily="2" charset="-18"/>
              </a:rPr>
              <a:t> 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B0F54555-7C6C-9B57-FA0B-14E12DF128C9}"/>
              </a:ext>
            </a:extLst>
          </p:cNvPr>
          <p:cNvSpPr txBox="1"/>
          <p:nvPr/>
        </p:nvSpPr>
        <p:spPr>
          <a:xfrm>
            <a:off x="3557485" y="0"/>
            <a:ext cx="5077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cap="small" dirty="0">
                <a:solidFill>
                  <a:schemeClr val="bg1"/>
                </a:solidFill>
                <a:latin typeface="Jost SemiBold" pitchFamily="2" charset="-18"/>
                <a:ea typeface="Jost SemiBold" pitchFamily="2" charset="-18"/>
              </a:rPr>
              <a:t>Fala elektromagnetyczna jako nośnik energii</a:t>
            </a:r>
          </a:p>
        </p:txBody>
      </p:sp>
    </p:spTree>
    <p:extLst>
      <p:ext uri="{BB962C8B-B14F-4D97-AF65-F5344CB8AC3E}">
        <p14:creationId xmlns:p14="http://schemas.microsoft.com/office/powerpoint/2010/main" val="12360928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elkomiejski">
  <a:themeElements>
    <a:clrScheme name="Odcienie szarości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Wielkomiejski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ielkomiejski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1624</TotalTime>
  <Words>1671</Words>
  <Application>Microsoft Office PowerPoint</Application>
  <PresentationFormat>Panoramiczny</PresentationFormat>
  <Paragraphs>173</Paragraphs>
  <Slides>43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43</vt:i4>
      </vt:variant>
    </vt:vector>
  </HeadingPairs>
  <TitlesOfParts>
    <vt:vector size="54" baseType="lpstr">
      <vt:lpstr>Jost</vt:lpstr>
      <vt:lpstr>Cambria Math</vt:lpstr>
      <vt:lpstr>Trebuchet MS</vt:lpstr>
      <vt:lpstr>Wingdings</vt:lpstr>
      <vt:lpstr>Jost SemiBold</vt:lpstr>
      <vt:lpstr>Calibri</vt:lpstr>
      <vt:lpstr>Georgia</vt:lpstr>
      <vt:lpstr>Arial</vt:lpstr>
      <vt:lpstr>Symbol</vt:lpstr>
      <vt:lpstr>Wingdings 2</vt:lpstr>
      <vt:lpstr>Wielkomiejski</vt:lpstr>
      <vt:lpstr>Spektroskopia IR w identyfikacji związków organicznych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Piotrek</dc:creator>
  <cp:lastModifiedBy>Piotr Niemiec</cp:lastModifiedBy>
  <cp:revision>142</cp:revision>
  <dcterms:created xsi:type="dcterms:W3CDTF">2017-11-26T08:21:05Z</dcterms:created>
  <dcterms:modified xsi:type="dcterms:W3CDTF">2026-01-19T10:31:28Z</dcterms:modified>
</cp:coreProperties>
</file>